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7" r:id="rId4"/>
  </p:sldMasterIdLst>
  <p:notesMasterIdLst>
    <p:notesMasterId r:id="rId11"/>
  </p:notesMasterIdLst>
  <p:handoutMasterIdLst>
    <p:handoutMasterId r:id="rId12"/>
  </p:handoutMasterIdLst>
  <p:sldIdLst>
    <p:sldId id="258" r:id="rId5"/>
    <p:sldId id="261" r:id="rId6"/>
    <p:sldId id="270" r:id="rId7"/>
    <p:sldId id="274" r:id="rId8"/>
    <p:sldId id="271" r:id="rId9"/>
    <p:sldId id="272"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532" autoAdjust="0"/>
    <p:restoredTop sz="94639" autoAdjust="0"/>
  </p:normalViewPr>
  <p:slideViewPr>
    <p:cSldViewPr snapToGrid="0">
      <p:cViewPr varScale="1">
        <p:scale>
          <a:sx n="72" d="100"/>
          <a:sy n="72" d="100"/>
        </p:scale>
        <p:origin x="720" y="66"/>
      </p:cViewPr>
      <p:guideLst/>
    </p:cSldViewPr>
  </p:slideViewPr>
  <p:notesTextViewPr>
    <p:cViewPr>
      <p:scale>
        <a:sx n="1" d="1"/>
        <a:sy n="1" d="1"/>
      </p:scale>
      <p:origin x="0" y="0"/>
    </p:cViewPr>
  </p:notesTextViewPr>
  <p:notesViewPr>
    <p:cSldViewPr snapToGrid="0">
      <p:cViewPr>
        <p:scale>
          <a:sx n="50" d="100"/>
          <a:sy n="50" d="100"/>
        </p:scale>
        <p:origin x="3403" y="33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theme" Target="theme/theme1.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23AA0E9-8CD0-4A6E-A65E-A06028B83FE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D5E2408B-C9AB-4665-AC99-B057BD0A43D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748E1AF-6343-46AA-8AEF-4C12F4118850}" type="datetimeFigureOut">
              <a:rPr lang="en-US" smtClean="0"/>
              <a:t>2/6/2024</a:t>
            </a:fld>
            <a:endParaRPr lang="en-US" dirty="0"/>
          </a:p>
        </p:txBody>
      </p:sp>
      <p:sp>
        <p:nvSpPr>
          <p:cNvPr id="4" name="Footer Placeholder 3">
            <a:extLst>
              <a:ext uri="{FF2B5EF4-FFF2-40B4-BE49-F238E27FC236}">
                <a16:creationId xmlns:a16="http://schemas.microsoft.com/office/drawing/2014/main" id="{8CD1B215-531B-4869-BD98-BD3B1390B1C5}"/>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60B53F21-4D67-455D-8074-E9E6EC26FAC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52858E0-3D38-47B7-97D4-4FE08D90D359}" type="slidenum">
              <a:rPr lang="en-US" smtClean="0"/>
              <a:t>‹#›</a:t>
            </a:fld>
            <a:endParaRPr lang="en-US" dirty="0"/>
          </a:p>
        </p:txBody>
      </p:sp>
    </p:spTree>
    <p:extLst>
      <p:ext uri="{BB962C8B-B14F-4D97-AF65-F5344CB8AC3E}">
        <p14:creationId xmlns:p14="http://schemas.microsoft.com/office/powerpoint/2010/main" val="28214433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noProof="0"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A9D2517-63AA-420A-887D-BE60360A8F4D}" type="datetimeFigureOut">
              <a:rPr lang="en-US" noProof="0" smtClean="0"/>
              <a:t>2/6/2024</a:t>
            </a:fld>
            <a:endParaRPr lang="en-US" noProof="0"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noProof="0"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noProof="0"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84ECAD9-32EE-4091-BDA5-6BD15ACC5E58}" type="slidenum">
              <a:rPr lang="en-US" noProof="0" smtClean="0"/>
              <a:t>‹#›</a:t>
            </a:fld>
            <a:endParaRPr lang="en-US" noProof="0" dirty="0"/>
          </a:p>
        </p:txBody>
      </p:sp>
    </p:spTree>
    <p:extLst>
      <p:ext uri="{BB962C8B-B14F-4D97-AF65-F5344CB8AC3E}">
        <p14:creationId xmlns:p14="http://schemas.microsoft.com/office/powerpoint/2010/main" val="11066189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84ECAD9-32EE-4091-BDA5-6BD15ACC5E58}" type="slidenum">
              <a:rPr lang="en-US" noProof="0" smtClean="0"/>
              <a:t>1</a:t>
            </a:fld>
            <a:endParaRPr lang="en-US" noProof="0" dirty="0"/>
          </a:p>
        </p:txBody>
      </p:sp>
    </p:spTree>
    <p:extLst>
      <p:ext uri="{BB962C8B-B14F-4D97-AF65-F5344CB8AC3E}">
        <p14:creationId xmlns:p14="http://schemas.microsoft.com/office/powerpoint/2010/main" val="22159811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84ECAD9-32EE-4091-BDA5-6BD15ACC5E58}" type="slidenum">
              <a:rPr lang="en-US" noProof="0" smtClean="0"/>
              <a:t>2</a:t>
            </a:fld>
            <a:endParaRPr lang="en-US" noProof="0" dirty="0"/>
          </a:p>
        </p:txBody>
      </p:sp>
    </p:spTree>
    <p:extLst>
      <p:ext uri="{BB962C8B-B14F-4D97-AF65-F5344CB8AC3E}">
        <p14:creationId xmlns:p14="http://schemas.microsoft.com/office/powerpoint/2010/main" val="34553338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84ECAD9-32EE-4091-BDA5-6BD15ACC5E58}" type="slidenum">
              <a:rPr lang="en-US" noProof="0" smtClean="0"/>
              <a:t>3</a:t>
            </a:fld>
            <a:endParaRPr lang="en-US" noProof="0" dirty="0"/>
          </a:p>
        </p:txBody>
      </p:sp>
    </p:spTree>
    <p:extLst>
      <p:ext uri="{BB962C8B-B14F-4D97-AF65-F5344CB8AC3E}">
        <p14:creationId xmlns:p14="http://schemas.microsoft.com/office/powerpoint/2010/main" val="38004044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84ECAD9-32EE-4091-BDA5-6BD15ACC5E58}" type="slidenum">
              <a:rPr lang="en-US" noProof="0" smtClean="0"/>
              <a:t>4</a:t>
            </a:fld>
            <a:endParaRPr lang="en-US" noProof="0" dirty="0"/>
          </a:p>
        </p:txBody>
      </p:sp>
    </p:spTree>
    <p:extLst>
      <p:ext uri="{BB962C8B-B14F-4D97-AF65-F5344CB8AC3E}">
        <p14:creationId xmlns:p14="http://schemas.microsoft.com/office/powerpoint/2010/main" val="12959803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84ECAD9-32EE-4091-BDA5-6BD15ACC5E58}" type="slidenum">
              <a:rPr lang="en-US" noProof="0" smtClean="0"/>
              <a:t>5</a:t>
            </a:fld>
            <a:endParaRPr lang="en-US" noProof="0" dirty="0"/>
          </a:p>
        </p:txBody>
      </p:sp>
    </p:spTree>
    <p:extLst>
      <p:ext uri="{BB962C8B-B14F-4D97-AF65-F5344CB8AC3E}">
        <p14:creationId xmlns:p14="http://schemas.microsoft.com/office/powerpoint/2010/main" val="42903642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84ECAD9-32EE-4091-BDA5-6BD15ACC5E58}" type="slidenum">
              <a:rPr lang="en-US" noProof="0" smtClean="0"/>
              <a:t>6</a:t>
            </a:fld>
            <a:endParaRPr lang="en-US" noProof="0" dirty="0"/>
          </a:p>
        </p:txBody>
      </p:sp>
    </p:spTree>
    <p:extLst>
      <p:ext uri="{BB962C8B-B14F-4D97-AF65-F5344CB8AC3E}">
        <p14:creationId xmlns:p14="http://schemas.microsoft.com/office/powerpoint/2010/main" val="42319091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1" name="Picture Placeholder 9">
            <a:extLst>
              <a:ext uri="{FF2B5EF4-FFF2-40B4-BE49-F238E27FC236}">
                <a16:creationId xmlns:a16="http://schemas.microsoft.com/office/drawing/2014/main" id="{D1D313A2-A4D4-40DF-A0C2-C29F64168525}"/>
              </a:ext>
            </a:extLst>
          </p:cNvPr>
          <p:cNvSpPr>
            <a:spLocks noGrp="1"/>
          </p:cNvSpPr>
          <p:nvPr>
            <p:ph type="pic" sz="quarter" idx="13"/>
          </p:nvPr>
        </p:nvSpPr>
        <p:spPr>
          <a:xfrm>
            <a:off x="0" y="0"/>
            <a:ext cx="12192000" cy="6858000"/>
          </a:xfrm>
        </p:spPr>
        <p:txBody>
          <a:bodyPr/>
          <a:lstStyle/>
          <a:p>
            <a:r>
              <a:rPr lang="en-US" noProof="0"/>
              <a:t>Click icon to add picture</a:t>
            </a:r>
            <a:endParaRPr lang="en-US" noProof="0" dirty="0"/>
          </a:p>
        </p:txBody>
      </p:sp>
      <p:sp>
        <p:nvSpPr>
          <p:cNvPr id="4" name="Date Placeholder 3">
            <a:extLst>
              <a:ext uri="{FF2B5EF4-FFF2-40B4-BE49-F238E27FC236}">
                <a16:creationId xmlns:a16="http://schemas.microsoft.com/office/drawing/2014/main" id="{9925CCF1-92C0-4AF3-BFAF-4921631915AB}"/>
              </a:ext>
            </a:extLst>
          </p:cNvPr>
          <p:cNvSpPr>
            <a:spLocks noGrp="1"/>
          </p:cNvSpPr>
          <p:nvPr>
            <p:ph type="dt" sz="half" idx="10"/>
          </p:nvPr>
        </p:nvSpPr>
        <p:spPr/>
        <p:txBody>
          <a:bodyPr/>
          <a:lstStyle/>
          <a:p>
            <a:fld id="{F5CEFB0D-6DB6-450D-981E-DB5B064ABC8F}" type="datetime1">
              <a:rPr lang="en-US" noProof="0" smtClean="0"/>
              <a:t>2/6/2024</a:t>
            </a:fld>
            <a:endParaRPr lang="en-US" noProof="0" dirty="0"/>
          </a:p>
        </p:txBody>
      </p:sp>
      <p:sp>
        <p:nvSpPr>
          <p:cNvPr id="5" name="Footer Placeholder 4">
            <a:extLst>
              <a:ext uri="{FF2B5EF4-FFF2-40B4-BE49-F238E27FC236}">
                <a16:creationId xmlns:a16="http://schemas.microsoft.com/office/drawing/2014/main" id="{051A78A9-3DFF-4937-A9F2-5D8CF495F367}"/>
              </a:ext>
            </a:extLst>
          </p:cNvPr>
          <p:cNvSpPr>
            <a:spLocks noGrp="1"/>
          </p:cNvSpPr>
          <p:nvPr>
            <p:ph type="ftr" sz="quarter" idx="11"/>
          </p:nvPr>
        </p:nvSpPr>
        <p:spPr/>
        <p:txBody>
          <a:bodyPr/>
          <a:lstStyle/>
          <a:p>
            <a:r>
              <a:rPr lang="en-US" noProof="0" dirty="0"/>
              <a:t>Footer</a:t>
            </a:r>
          </a:p>
        </p:txBody>
      </p:sp>
      <p:sp>
        <p:nvSpPr>
          <p:cNvPr id="6" name="Slide Number Placeholder 5">
            <a:extLst>
              <a:ext uri="{FF2B5EF4-FFF2-40B4-BE49-F238E27FC236}">
                <a16:creationId xmlns:a16="http://schemas.microsoft.com/office/drawing/2014/main" id="{5FAEB271-5CC0-4759-BC6E-8BE53AB227C0}"/>
              </a:ext>
            </a:extLst>
          </p:cNvPr>
          <p:cNvSpPr>
            <a:spLocks noGrp="1"/>
          </p:cNvSpPr>
          <p:nvPr>
            <p:ph type="sldNum" sz="quarter" idx="12"/>
          </p:nvPr>
        </p:nvSpPr>
        <p:spPr/>
        <p:txBody>
          <a:bodyPr/>
          <a:lstStyle/>
          <a:p>
            <a:fld id="{3A98EE3D-8CD1-4C3F-BD1C-C98C9596463C}" type="slidenum">
              <a:rPr lang="en-US" noProof="0" smtClean="0"/>
              <a:t>‹#›</a:t>
            </a:fld>
            <a:endParaRPr lang="en-US" noProof="0" dirty="0"/>
          </a:p>
        </p:txBody>
      </p:sp>
      <p:sp>
        <p:nvSpPr>
          <p:cNvPr id="3" name="Subtitle 2"/>
          <p:cNvSpPr>
            <a:spLocks noGrp="1"/>
          </p:cNvSpPr>
          <p:nvPr>
            <p:ph type="subTitle" idx="1"/>
          </p:nvPr>
        </p:nvSpPr>
        <p:spPr>
          <a:xfrm>
            <a:off x="1212850" y="4508500"/>
            <a:ext cx="5118100" cy="1279652"/>
          </a:xfrm>
        </p:spPr>
        <p:txBody>
          <a:bodyPr lIns="91440" rIns="91440">
            <a:normAutofit/>
          </a:bodyPr>
          <a:lstStyle>
            <a:lvl1pPr marL="0" indent="0" algn="l">
              <a:buNone/>
              <a:defRPr sz="2400" cap="all" spc="200" baseline="0">
                <a:solidFill>
                  <a:schemeClr val="bg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noProof="0"/>
              <a:t>Click to edit Master subtitle style</a:t>
            </a:r>
          </a:p>
        </p:txBody>
      </p:sp>
      <p:sp>
        <p:nvSpPr>
          <p:cNvPr id="2" name="Title 1"/>
          <p:cNvSpPr>
            <a:spLocks noGrp="1"/>
          </p:cNvSpPr>
          <p:nvPr>
            <p:ph type="ctrTitle"/>
          </p:nvPr>
        </p:nvSpPr>
        <p:spPr>
          <a:xfrm>
            <a:off x="1212850" y="2057400"/>
            <a:ext cx="5118100" cy="1929066"/>
          </a:xfrm>
        </p:spPr>
        <p:txBody>
          <a:bodyPr anchor="b">
            <a:noAutofit/>
          </a:bodyPr>
          <a:lstStyle>
            <a:lvl1pPr algn="l">
              <a:lnSpc>
                <a:spcPct val="90000"/>
              </a:lnSpc>
              <a:defRPr sz="5400" b="1" spc="-50" baseline="0">
                <a:solidFill>
                  <a:schemeClr val="bg1"/>
                </a:solidFill>
                <a:latin typeface="+mn-lt"/>
              </a:defRPr>
            </a:lvl1pPr>
          </a:lstStyle>
          <a:p>
            <a:r>
              <a:rPr lang="en-US" noProof="0"/>
              <a:t>Click to edit Master title style</a:t>
            </a:r>
          </a:p>
        </p:txBody>
      </p:sp>
    </p:spTree>
    <p:extLst>
      <p:ext uri="{BB962C8B-B14F-4D97-AF65-F5344CB8AC3E}">
        <p14:creationId xmlns:p14="http://schemas.microsoft.com/office/powerpoint/2010/main" val="6727005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Title Slide">
    <p:spTree>
      <p:nvGrpSpPr>
        <p:cNvPr id="1" name=""/>
        <p:cNvGrpSpPr/>
        <p:nvPr/>
      </p:nvGrpSpPr>
      <p:grpSpPr>
        <a:xfrm>
          <a:off x="0" y="0"/>
          <a:ext cx="0" cy="0"/>
          <a:chOff x="0" y="0"/>
          <a:chExt cx="0" cy="0"/>
        </a:xfrm>
      </p:grpSpPr>
      <p:sp>
        <p:nvSpPr>
          <p:cNvPr id="13" name="Parallélogramme 14">
            <a:extLst>
              <a:ext uri="{FF2B5EF4-FFF2-40B4-BE49-F238E27FC236}">
                <a16:creationId xmlns:a16="http://schemas.microsoft.com/office/drawing/2014/main" id="{F5AA8A10-E19C-430B-9D5D-8D12F92BFEC5}"/>
              </a:ext>
            </a:extLst>
          </p:cNvPr>
          <p:cNvSpPr/>
          <p:nvPr userDrawn="1"/>
        </p:nvSpPr>
        <p:spPr>
          <a:xfrm>
            <a:off x="7972121" y="0"/>
            <a:ext cx="2857500" cy="6858000"/>
          </a:xfrm>
          <a:prstGeom prst="parallelogram">
            <a:avLst>
              <a:gd name="adj" fmla="val 0"/>
            </a:avLst>
          </a:prstGeom>
          <a:solidFill>
            <a:schemeClr val="bg1">
              <a:lumMod val="9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sp>
        <p:nvSpPr>
          <p:cNvPr id="12" name="Rectangle 11">
            <a:extLst>
              <a:ext uri="{FF2B5EF4-FFF2-40B4-BE49-F238E27FC236}">
                <a16:creationId xmlns:a16="http://schemas.microsoft.com/office/drawing/2014/main" id="{A7C93D4F-3003-4D58-9AFB-356A0F800F42}"/>
              </a:ext>
            </a:extLst>
          </p:cNvPr>
          <p:cNvSpPr/>
          <p:nvPr userDrawn="1"/>
        </p:nvSpPr>
        <p:spPr>
          <a:xfrm>
            <a:off x="6394450" y="0"/>
            <a:ext cx="153926"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 name="Date Placeholder 3">
            <a:extLst>
              <a:ext uri="{FF2B5EF4-FFF2-40B4-BE49-F238E27FC236}">
                <a16:creationId xmlns:a16="http://schemas.microsoft.com/office/drawing/2014/main" id="{9925CCF1-92C0-4AF3-BFAF-4921631915AB}"/>
              </a:ext>
            </a:extLst>
          </p:cNvPr>
          <p:cNvSpPr>
            <a:spLocks noGrp="1"/>
          </p:cNvSpPr>
          <p:nvPr>
            <p:ph type="dt" sz="half" idx="10"/>
          </p:nvPr>
        </p:nvSpPr>
        <p:spPr/>
        <p:txBody>
          <a:bodyPr/>
          <a:lstStyle/>
          <a:p>
            <a:fld id="{666C8650-8C82-4FB0-9266-0148B376A8CE}" type="datetime1">
              <a:rPr lang="en-US" noProof="0" smtClean="0"/>
              <a:t>2/6/2024</a:t>
            </a:fld>
            <a:endParaRPr lang="en-US" noProof="0" dirty="0"/>
          </a:p>
        </p:txBody>
      </p:sp>
      <p:sp>
        <p:nvSpPr>
          <p:cNvPr id="5" name="Footer Placeholder 4">
            <a:extLst>
              <a:ext uri="{FF2B5EF4-FFF2-40B4-BE49-F238E27FC236}">
                <a16:creationId xmlns:a16="http://schemas.microsoft.com/office/drawing/2014/main" id="{051A78A9-3DFF-4937-A9F2-5D8CF495F367}"/>
              </a:ext>
            </a:extLst>
          </p:cNvPr>
          <p:cNvSpPr>
            <a:spLocks noGrp="1"/>
          </p:cNvSpPr>
          <p:nvPr>
            <p:ph type="ftr" sz="quarter" idx="11"/>
          </p:nvPr>
        </p:nvSpPr>
        <p:spPr/>
        <p:txBody>
          <a:bodyPr/>
          <a:lstStyle/>
          <a:p>
            <a:r>
              <a:rPr lang="en-US" noProof="0" dirty="0"/>
              <a:t>Footer</a:t>
            </a:r>
          </a:p>
        </p:txBody>
      </p:sp>
      <p:sp>
        <p:nvSpPr>
          <p:cNvPr id="6" name="Slide Number Placeholder 5">
            <a:extLst>
              <a:ext uri="{FF2B5EF4-FFF2-40B4-BE49-F238E27FC236}">
                <a16:creationId xmlns:a16="http://schemas.microsoft.com/office/drawing/2014/main" id="{5FAEB271-5CC0-4759-BC6E-8BE53AB227C0}"/>
              </a:ext>
            </a:extLst>
          </p:cNvPr>
          <p:cNvSpPr>
            <a:spLocks noGrp="1"/>
          </p:cNvSpPr>
          <p:nvPr>
            <p:ph type="sldNum" sz="quarter" idx="12"/>
          </p:nvPr>
        </p:nvSpPr>
        <p:spPr/>
        <p:txBody>
          <a:bodyPr/>
          <a:lstStyle/>
          <a:p>
            <a:fld id="{3A98EE3D-8CD1-4C3F-BD1C-C98C9596463C}" type="slidenum">
              <a:rPr lang="en-US" noProof="0" smtClean="0"/>
              <a:t>‹#›</a:t>
            </a:fld>
            <a:endParaRPr lang="en-US" noProof="0" dirty="0"/>
          </a:p>
        </p:txBody>
      </p:sp>
      <p:sp>
        <p:nvSpPr>
          <p:cNvPr id="10" name="Picture Placeholder 9">
            <a:extLst>
              <a:ext uri="{FF2B5EF4-FFF2-40B4-BE49-F238E27FC236}">
                <a16:creationId xmlns:a16="http://schemas.microsoft.com/office/drawing/2014/main" id="{86028FDE-6655-4B55-B3B4-5B366034E8A8}"/>
              </a:ext>
            </a:extLst>
          </p:cNvPr>
          <p:cNvSpPr>
            <a:spLocks noGrp="1"/>
          </p:cNvSpPr>
          <p:nvPr>
            <p:ph type="pic" sz="quarter" idx="13"/>
          </p:nvPr>
        </p:nvSpPr>
        <p:spPr>
          <a:xfrm>
            <a:off x="0" y="0"/>
            <a:ext cx="6311900" cy="6858000"/>
          </a:xfrm>
        </p:spPr>
        <p:txBody>
          <a:bodyPr/>
          <a:lstStyle/>
          <a:p>
            <a:r>
              <a:rPr lang="en-US" noProof="0"/>
              <a:t>Click icon to add picture</a:t>
            </a:r>
            <a:endParaRPr lang="en-US" noProof="0" dirty="0"/>
          </a:p>
        </p:txBody>
      </p:sp>
      <p:sp>
        <p:nvSpPr>
          <p:cNvPr id="2" name="Title 1"/>
          <p:cNvSpPr>
            <a:spLocks noGrp="1"/>
          </p:cNvSpPr>
          <p:nvPr>
            <p:ph type="ctrTitle"/>
          </p:nvPr>
        </p:nvSpPr>
        <p:spPr>
          <a:xfrm>
            <a:off x="6629400" y="758952"/>
            <a:ext cx="4526280" cy="3227514"/>
          </a:xfrm>
        </p:spPr>
        <p:txBody>
          <a:bodyPr anchor="b">
            <a:normAutofit/>
          </a:bodyPr>
          <a:lstStyle>
            <a:lvl1pPr algn="l">
              <a:lnSpc>
                <a:spcPct val="90000"/>
              </a:lnSpc>
              <a:defRPr sz="6000" b="1" spc="-50" baseline="0">
                <a:solidFill>
                  <a:schemeClr val="accent1"/>
                </a:solidFill>
                <a:latin typeface="+mn-lt"/>
              </a:defRPr>
            </a:lvl1pPr>
          </a:lstStyle>
          <a:p>
            <a:r>
              <a:rPr lang="en-US" noProof="0"/>
              <a:t>Click to edit Master title style</a:t>
            </a:r>
          </a:p>
        </p:txBody>
      </p:sp>
      <p:sp>
        <p:nvSpPr>
          <p:cNvPr id="3" name="Subtitle 2"/>
          <p:cNvSpPr>
            <a:spLocks noGrp="1"/>
          </p:cNvSpPr>
          <p:nvPr>
            <p:ph type="subTitle" idx="1"/>
          </p:nvPr>
        </p:nvSpPr>
        <p:spPr>
          <a:xfrm>
            <a:off x="6632171" y="4508500"/>
            <a:ext cx="4526280" cy="1279652"/>
          </a:xfrm>
        </p:spPr>
        <p:txBody>
          <a:bodyPr lIns="91440" rIns="91440">
            <a:normAutofit/>
          </a:bodyPr>
          <a:lstStyle>
            <a:lvl1pPr marL="0" indent="0" algn="l">
              <a:buNone/>
              <a:defRPr sz="2400" cap="all" spc="200" baseline="0">
                <a:solidFill>
                  <a:schemeClr val="tx1">
                    <a:lumMod val="75000"/>
                    <a:lumOff val="25000"/>
                  </a:schemeClr>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noProof="0"/>
              <a:t>Click to edit Master subtitle style</a:t>
            </a:r>
          </a:p>
        </p:txBody>
      </p:sp>
      <p:sp>
        <p:nvSpPr>
          <p:cNvPr id="11" name="Rectangle 10">
            <a:extLst>
              <a:ext uri="{FF2B5EF4-FFF2-40B4-BE49-F238E27FC236}">
                <a16:creationId xmlns:a16="http://schemas.microsoft.com/office/drawing/2014/main" id="{6D3E1BBA-670B-4CAE-B839-50ADB23DDBC6}"/>
              </a:ext>
            </a:extLst>
          </p:cNvPr>
          <p:cNvSpPr/>
          <p:nvPr userDrawn="1"/>
        </p:nvSpPr>
        <p:spPr>
          <a:xfrm>
            <a:off x="6311900" y="0"/>
            <a:ext cx="153926"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663938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354D8B55-9EA8-4B81-8E84-9B93B0A27559}"/>
              </a:ext>
            </a:extLst>
          </p:cNvPr>
          <p:cNvSpPr>
            <a:spLocks noGrp="1"/>
          </p:cNvSpPr>
          <p:nvPr>
            <p:ph type="dt" sz="half" idx="10"/>
          </p:nvPr>
        </p:nvSpPr>
        <p:spPr/>
        <p:txBody>
          <a:bodyPr/>
          <a:lstStyle/>
          <a:p>
            <a:fld id="{1529DE01-3159-42E8-9946-B3F7564EBC72}" type="datetime1">
              <a:rPr lang="en-US" smtClean="0"/>
              <a:t>2/6/2024</a:t>
            </a:fld>
            <a:endParaRPr lang="en-US" dirty="0"/>
          </a:p>
        </p:txBody>
      </p:sp>
      <p:sp>
        <p:nvSpPr>
          <p:cNvPr id="8" name="Footer Placeholder 7">
            <a:extLst>
              <a:ext uri="{FF2B5EF4-FFF2-40B4-BE49-F238E27FC236}">
                <a16:creationId xmlns:a16="http://schemas.microsoft.com/office/drawing/2014/main" id="{062CA021-2578-47CB-822C-BDDFF7223B28}"/>
              </a:ext>
            </a:extLst>
          </p:cNvPr>
          <p:cNvSpPr>
            <a:spLocks noGrp="1"/>
          </p:cNvSpPr>
          <p:nvPr>
            <p:ph type="ftr" sz="quarter" idx="11"/>
          </p:nvPr>
        </p:nvSpPr>
        <p:spPr/>
        <p:txBody>
          <a:bodyPr/>
          <a:lstStyle/>
          <a:p>
            <a:r>
              <a:rPr lang="en-US" dirty="0"/>
              <a:t>Footer</a:t>
            </a:r>
          </a:p>
        </p:txBody>
      </p:sp>
      <p:sp>
        <p:nvSpPr>
          <p:cNvPr id="9" name="Slide Number Placeholder 8">
            <a:extLst>
              <a:ext uri="{FF2B5EF4-FFF2-40B4-BE49-F238E27FC236}">
                <a16:creationId xmlns:a16="http://schemas.microsoft.com/office/drawing/2014/main" id="{C4AAB51D-4141-4682-9375-DAFD5FB9DD1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0182784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solidFill>
          <a:schemeClr val="bg1"/>
        </a:solidFill>
        <a:effectLst/>
      </p:bgPr>
    </p:bg>
    <p:spTree>
      <p:nvGrpSpPr>
        <p:cNvPr id="1" name=""/>
        <p:cNvGrpSpPr/>
        <p:nvPr/>
      </p:nvGrpSpPr>
      <p:grpSpPr>
        <a:xfrm>
          <a:off x="0" y="0"/>
          <a:ext cx="0" cy="0"/>
          <a:chOff x="0" y="0"/>
          <a:chExt cx="0" cy="0"/>
        </a:xfrm>
      </p:grpSpPr>
      <p:sp>
        <p:nvSpPr>
          <p:cNvPr id="15" name="Parallélogramme 14">
            <a:extLst>
              <a:ext uri="{FF2B5EF4-FFF2-40B4-BE49-F238E27FC236}">
                <a16:creationId xmlns:a16="http://schemas.microsoft.com/office/drawing/2014/main" id="{98B82A56-7790-48EC-983D-AB8F703699B2}"/>
              </a:ext>
            </a:extLst>
          </p:cNvPr>
          <p:cNvSpPr/>
          <p:nvPr userDrawn="1"/>
        </p:nvSpPr>
        <p:spPr>
          <a:xfrm>
            <a:off x="7972121" y="0"/>
            <a:ext cx="2857500" cy="6858000"/>
          </a:xfrm>
          <a:prstGeom prst="parallelogram">
            <a:avLst>
              <a:gd name="adj" fmla="val 0"/>
            </a:avLst>
          </a:prstGeom>
          <a:solidFill>
            <a:schemeClr val="bg1">
              <a:lumMod val="9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sp>
        <p:nvSpPr>
          <p:cNvPr id="7" name="Date Placeholder 6">
            <a:extLst>
              <a:ext uri="{FF2B5EF4-FFF2-40B4-BE49-F238E27FC236}">
                <a16:creationId xmlns:a16="http://schemas.microsoft.com/office/drawing/2014/main" id="{AAF2E137-EC28-48F8-9198-1F02539029B6}"/>
              </a:ext>
            </a:extLst>
          </p:cNvPr>
          <p:cNvSpPr>
            <a:spLocks noGrp="1"/>
          </p:cNvSpPr>
          <p:nvPr>
            <p:ph type="dt" sz="half" idx="10"/>
          </p:nvPr>
        </p:nvSpPr>
        <p:spPr/>
        <p:txBody>
          <a:bodyPr/>
          <a:lstStyle>
            <a:lvl1pPr>
              <a:defRPr>
                <a:solidFill>
                  <a:schemeClr val="tx1">
                    <a:lumMod val="75000"/>
                    <a:lumOff val="25000"/>
                  </a:schemeClr>
                </a:solidFill>
              </a:defRPr>
            </a:lvl1pPr>
          </a:lstStyle>
          <a:p>
            <a:fld id="{1A1FC6A6-F894-471F-8AA4-AE4112290279}" type="datetime1">
              <a:rPr lang="en-US" noProof="0" smtClean="0"/>
              <a:t>2/6/2024</a:t>
            </a:fld>
            <a:endParaRPr lang="en-US" noProof="0" dirty="0"/>
          </a:p>
        </p:txBody>
      </p:sp>
      <p:sp>
        <p:nvSpPr>
          <p:cNvPr id="8" name="Footer Placeholder 7">
            <a:extLst>
              <a:ext uri="{FF2B5EF4-FFF2-40B4-BE49-F238E27FC236}">
                <a16:creationId xmlns:a16="http://schemas.microsoft.com/office/drawing/2014/main" id="{189422CD-6F62-4DD6-89EF-07A60B42D219}"/>
              </a:ext>
            </a:extLst>
          </p:cNvPr>
          <p:cNvSpPr>
            <a:spLocks noGrp="1"/>
          </p:cNvSpPr>
          <p:nvPr>
            <p:ph type="ftr" sz="quarter" idx="11"/>
          </p:nvPr>
        </p:nvSpPr>
        <p:spPr/>
        <p:txBody>
          <a:bodyPr/>
          <a:lstStyle>
            <a:lvl1pPr>
              <a:defRPr>
                <a:solidFill>
                  <a:schemeClr val="tx1">
                    <a:lumMod val="75000"/>
                    <a:lumOff val="25000"/>
                  </a:schemeClr>
                </a:solidFill>
              </a:defRPr>
            </a:lvl1pPr>
          </a:lstStyle>
          <a:p>
            <a:r>
              <a:rPr lang="en-US" noProof="0" dirty="0"/>
              <a:t>Footer</a:t>
            </a:r>
          </a:p>
        </p:txBody>
      </p:sp>
      <p:sp>
        <p:nvSpPr>
          <p:cNvPr id="11" name="Slide Number Placeholder 10">
            <a:extLst>
              <a:ext uri="{FF2B5EF4-FFF2-40B4-BE49-F238E27FC236}">
                <a16:creationId xmlns:a16="http://schemas.microsoft.com/office/drawing/2014/main" id="{69C6AFF8-42B4-4D05-969B-9F5FB3355555}"/>
              </a:ext>
            </a:extLst>
          </p:cNvPr>
          <p:cNvSpPr>
            <a:spLocks noGrp="1"/>
          </p:cNvSpPr>
          <p:nvPr>
            <p:ph type="sldNum" sz="quarter" idx="12"/>
          </p:nvPr>
        </p:nvSpPr>
        <p:spPr/>
        <p:txBody>
          <a:bodyPr/>
          <a:lstStyle>
            <a:lvl1pPr>
              <a:defRPr>
                <a:solidFill>
                  <a:schemeClr val="tx1">
                    <a:lumMod val="75000"/>
                    <a:lumOff val="25000"/>
                  </a:schemeClr>
                </a:solidFill>
              </a:defRPr>
            </a:lvl1pPr>
          </a:lstStyle>
          <a:p>
            <a:fld id="{3A98EE3D-8CD1-4C3F-BD1C-C98C9596463C}" type="slidenum">
              <a:rPr lang="en-US" noProof="0" smtClean="0"/>
              <a:pPr/>
              <a:t>‹#›</a:t>
            </a:fld>
            <a:endParaRPr lang="en-US" noProof="0" dirty="0"/>
          </a:p>
        </p:txBody>
      </p:sp>
      <p:sp>
        <p:nvSpPr>
          <p:cNvPr id="12" name="Picture Placeholder 9">
            <a:extLst>
              <a:ext uri="{FF2B5EF4-FFF2-40B4-BE49-F238E27FC236}">
                <a16:creationId xmlns:a16="http://schemas.microsoft.com/office/drawing/2014/main" id="{E76B772A-7600-4ECE-B5A2-34827D4C7103}"/>
              </a:ext>
            </a:extLst>
          </p:cNvPr>
          <p:cNvSpPr>
            <a:spLocks noGrp="1"/>
          </p:cNvSpPr>
          <p:nvPr>
            <p:ph type="pic" sz="quarter" idx="13"/>
          </p:nvPr>
        </p:nvSpPr>
        <p:spPr>
          <a:xfrm>
            <a:off x="0" y="0"/>
            <a:ext cx="6311900" cy="6858000"/>
          </a:xfrm>
        </p:spPr>
        <p:txBody>
          <a:bodyPr/>
          <a:lstStyle/>
          <a:p>
            <a:r>
              <a:rPr lang="en-US" noProof="0"/>
              <a:t>Click icon to add picture</a:t>
            </a:r>
            <a:endParaRPr lang="en-US" noProof="0" dirty="0"/>
          </a:p>
        </p:txBody>
      </p:sp>
      <p:sp>
        <p:nvSpPr>
          <p:cNvPr id="13" name="Rectangle 12">
            <a:extLst>
              <a:ext uri="{FF2B5EF4-FFF2-40B4-BE49-F238E27FC236}">
                <a16:creationId xmlns:a16="http://schemas.microsoft.com/office/drawing/2014/main" id="{33820398-8D1F-4543-ABA0-7A67C38769B3}"/>
              </a:ext>
            </a:extLst>
          </p:cNvPr>
          <p:cNvSpPr/>
          <p:nvPr userDrawn="1"/>
        </p:nvSpPr>
        <p:spPr>
          <a:xfrm>
            <a:off x="2451099" y="3568700"/>
            <a:ext cx="8721725" cy="23082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US" sz="1400" noProof="0" dirty="0"/>
          </a:p>
        </p:txBody>
      </p:sp>
      <p:sp>
        <p:nvSpPr>
          <p:cNvPr id="2" name="Title 1"/>
          <p:cNvSpPr>
            <a:spLocks noGrp="1"/>
          </p:cNvSpPr>
          <p:nvPr>
            <p:ph type="title"/>
          </p:nvPr>
        </p:nvSpPr>
        <p:spPr>
          <a:xfrm>
            <a:off x="2641599" y="3746500"/>
            <a:ext cx="8331202" cy="1308100"/>
          </a:xfrm>
        </p:spPr>
        <p:txBody>
          <a:bodyPr anchor="b" anchorCtr="0">
            <a:noAutofit/>
          </a:bodyPr>
          <a:lstStyle>
            <a:lvl1pPr>
              <a:lnSpc>
                <a:spcPct val="90000"/>
              </a:lnSpc>
              <a:defRPr sz="4800" b="1">
                <a:solidFill>
                  <a:schemeClr val="bg1"/>
                </a:solidFill>
                <a:latin typeface="+mn-lt"/>
              </a:defRPr>
            </a:lvl1pPr>
          </a:lstStyle>
          <a:p>
            <a:r>
              <a:rPr lang="en-US" noProof="0"/>
              <a:t>Click to edit Master title style</a:t>
            </a:r>
          </a:p>
        </p:txBody>
      </p:sp>
      <p:sp>
        <p:nvSpPr>
          <p:cNvPr id="3" name="Text Placeholder 2"/>
          <p:cNvSpPr>
            <a:spLocks noGrp="1"/>
          </p:cNvSpPr>
          <p:nvPr>
            <p:ph type="body" idx="1"/>
          </p:nvPr>
        </p:nvSpPr>
        <p:spPr>
          <a:xfrm>
            <a:off x="2641600" y="5219700"/>
            <a:ext cx="8331201" cy="586740"/>
          </a:xfrm>
        </p:spPr>
        <p:txBody>
          <a:bodyPr lIns="91440" rIns="91440" anchor="t" anchorCtr="0">
            <a:normAutofit/>
          </a:bodyPr>
          <a:lstStyle>
            <a:lvl1pPr marL="0" indent="0">
              <a:buNone/>
              <a:defRPr sz="2400" cap="all" spc="200" baseline="0">
                <a:solidFill>
                  <a:schemeClr val="bg1"/>
                </a:solidFill>
                <a:latin typeface="+mn-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noProof="0"/>
              <a:t>Click to edit Master text styles</a:t>
            </a:r>
          </a:p>
        </p:txBody>
      </p:sp>
      <p:sp>
        <p:nvSpPr>
          <p:cNvPr id="14" name="Rectangle 13">
            <a:extLst>
              <a:ext uri="{FF2B5EF4-FFF2-40B4-BE49-F238E27FC236}">
                <a16:creationId xmlns:a16="http://schemas.microsoft.com/office/drawing/2014/main" id="{45757C57-BBBA-44C6-9A4D-12F5D1E400AA}"/>
              </a:ext>
            </a:extLst>
          </p:cNvPr>
          <p:cNvSpPr/>
          <p:nvPr userDrawn="1"/>
        </p:nvSpPr>
        <p:spPr>
          <a:xfrm>
            <a:off x="3752850" y="3469101"/>
            <a:ext cx="5118100" cy="12566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25969842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1_Section Header">
    <p:bg>
      <p:bgPr>
        <a:solidFill>
          <a:schemeClr val="bg1"/>
        </a:solidFill>
        <a:effectLst/>
      </p:bgPr>
    </p:bg>
    <p:spTree>
      <p:nvGrpSpPr>
        <p:cNvPr id="1" name=""/>
        <p:cNvGrpSpPr/>
        <p:nvPr/>
      </p:nvGrpSpPr>
      <p:grpSpPr>
        <a:xfrm>
          <a:off x="0" y="0"/>
          <a:ext cx="0" cy="0"/>
          <a:chOff x="0" y="0"/>
          <a:chExt cx="0" cy="0"/>
        </a:xfrm>
      </p:grpSpPr>
      <p:sp>
        <p:nvSpPr>
          <p:cNvPr id="7" name="Date Placeholder 6">
            <a:extLst>
              <a:ext uri="{FF2B5EF4-FFF2-40B4-BE49-F238E27FC236}">
                <a16:creationId xmlns:a16="http://schemas.microsoft.com/office/drawing/2014/main" id="{AAF2E137-EC28-48F8-9198-1F02539029B6}"/>
              </a:ext>
            </a:extLst>
          </p:cNvPr>
          <p:cNvSpPr>
            <a:spLocks noGrp="1"/>
          </p:cNvSpPr>
          <p:nvPr>
            <p:ph type="dt" sz="half" idx="10"/>
          </p:nvPr>
        </p:nvSpPr>
        <p:spPr/>
        <p:txBody>
          <a:bodyPr/>
          <a:lstStyle>
            <a:lvl1pPr>
              <a:defRPr>
                <a:solidFill>
                  <a:schemeClr val="tx1">
                    <a:lumMod val="75000"/>
                    <a:lumOff val="25000"/>
                  </a:schemeClr>
                </a:solidFill>
              </a:defRPr>
            </a:lvl1pPr>
          </a:lstStyle>
          <a:p>
            <a:fld id="{503D98FD-B63D-46E0-B974-EC5BBAC02E27}" type="datetime1">
              <a:rPr lang="en-US" noProof="0" smtClean="0"/>
              <a:t>2/6/2024</a:t>
            </a:fld>
            <a:endParaRPr lang="en-US" noProof="0" dirty="0"/>
          </a:p>
        </p:txBody>
      </p:sp>
      <p:sp>
        <p:nvSpPr>
          <p:cNvPr id="8" name="Footer Placeholder 7">
            <a:extLst>
              <a:ext uri="{FF2B5EF4-FFF2-40B4-BE49-F238E27FC236}">
                <a16:creationId xmlns:a16="http://schemas.microsoft.com/office/drawing/2014/main" id="{189422CD-6F62-4DD6-89EF-07A60B42D219}"/>
              </a:ext>
            </a:extLst>
          </p:cNvPr>
          <p:cNvSpPr>
            <a:spLocks noGrp="1"/>
          </p:cNvSpPr>
          <p:nvPr>
            <p:ph type="ftr" sz="quarter" idx="11"/>
          </p:nvPr>
        </p:nvSpPr>
        <p:spPr/>
        <p:txBody>
          <a:bodyPr/>
          <a:lstStyle>
            <a:lvl1pPr>
              <a:defRPr>
                <a:solidFill>
                  <a:schemeClr val="tx1">
                    <a:lumMod val="75000"/>
                    <a:lumOff val="25000"/>
                  </a:schemeClr>
                </a:solidFill>
              </a:defRPr>
            </a:lvl1pPr>
          </a:lstStyle>
          <a:p>
            <a:r>
              <a:rPr lang="en-US" noProof="0" dirty="0"/>
              <a:t>Footer</a:t>
            </a:r>
          </a:p>
        </p:txBody>
      </p:sp>
      <p:sp>
        <p:nvSpPr>
          <p:cNvPr id="11" name="Slide Number Placeholder 10">
            <a:extLst>
              <a:ext uri="{FF2B5EF4-FFF2-40B4-BE49-F238E27FC236}">
                <a16:creationId xmlns:a16="http://schemas.microsoft.com/office/drawing/2014/main" id="{69C6AFF8-42B4-4D05-969B-9F5FB3355555}"/>
              </a:ext>
            </a:extLst>
          </p:cNvPr>
          <p:cNvSpPr>
            <a:spLocks noGrp="1"/>
          </p:cNvSpPr>
          <p:nvPr>
            <p:ph type="sldNum" sz="quarter" idx="12"/>
          </p:nvPr>
        </p:nvSpPr>
        <p:spPr/>
        <p:txBody>
          <a:bodyPr/>
          <a:lstStyle>
            <a:lvl1pPr>
              <a:defRPr>
                <a:solidFill>
                  <a:schemeClr val="tx1">
                    <a:lumMod val="75000"/>
                    <a:lumOff val="25000"/>
                  </a:schemeClr>
                </a:solidFill>
              </a:defRPr>
            </a:lvl1pPr>
          </a:lstStyle>
          <a:p>
            <a:fld id="{3A98EE3D-8CD1-4C3F-BD1C-C98C9596463C}" type="slidenum">
              <a:rPr lang="en-US" noProof="0" smtClean="0"/>
              <a:pPr/>
              <a:t>‹#›</a:t>
            </a:fld>
            <a:endParaRPr lang="en-US" noProof="0" dirty="0"/>
          </a:p>
        </p:txBody>
      </p:sp>
      <p:sp>
        <p:nvSpPr>
          <p:cNvPr id="12" name="Picture Placeholder 9">
            <a:extLst>
              <a:ext uri="{FF2B5EF4-FFF2-40B4-BE49-F238E27FC236}">
                <a16:creationId xmlns:a16="http://schemas.microsoft.com/office/drawing/2014/main" id="{E76B772A-7600-4ECE-B5A2-34827D4C7103}"/>
              </a:ext>
            </a:extLst>
          </p:cNvPr>
          <p:cNvSpPr>
            <a:spLocks noGrp="1"/>
          </p:cNvSpPr>
          <p:nvPr>
            <p:ph type="pic" sz="quarter" idx="13"/>
          </p:nvPr>
        </p:nvSpPr>
        <p:spPr>
          <a:xfrm>
            <a:off x="0" y="0"/>
            <a:ext cx="12192000" cy="6858000"/>
          </a:xfrm>
        </p:spPr>
        <p:txBody>
          <a:bodyPr/>
          <a:lstStyle/>
          <a:p>
            <a:r>
              <a:rPr lang="en-US" noProof="0"/>
              <a:t>Click icon to add picture</a:t>
            </a:r>
            <a:endParaRPr lang="en-US" noProof="0" dirty="0"/>
          </a:p>
        </p:txBody>
      </p:sp>
      <p:sp>
        <p:nvSpPr>
          <p:cNvPr id="13" name="Rectangle 12">
            <a:extLst>
              <a:ext uri="{FF2B5EF4-FFF2-40B4-BE49-F238E27FC236}">
                <a16:creationId xmlns:a16="http://schemas.microsoft.com/office/drawing/2014/main" id="{33820398-8D1F-4543-ABA0-7A67C38769B3}"/>
              </a:ext>
            </a:extLst>
          </p:cNvPr>
          <p:cNvSpPr/>
          <p:nvPr userDrawn="1"/>
        </p:nvSpPr>
        <p:spPr>
          <a:xfrm>
            <a:off x="1735138" y="3568700"/>
            <a:ext cx="8721725" cy="23082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US" sz="1400" noProof="0" dirty="0"/>
          </a:p>
        </p:txBody>
      </p:sp>
      <p:sp>
        <p:nvSpPr>
          <p:cNvPr id="2" name="Title 1"/>
          <p:cNvSpPr>
            <a:spLocks noGrp="1"/>
          </p:cNvSpPr>
          <p:nvPr>
            <p:ph type="title"/>
          </p:nvPr>
        </p:nvSpPr>
        <p:spPr>
          <a:xfrm>
            <a:off x="1930399" y="3746500"/>
            <a:ext cx="8331202" cy="1308100"/>
          </a:xfrm>
        </p:spPr>
        <p:txBody>
          <a:bodyPr anchor="b" anchorCtr="0">
            <a:noAutofit/>
          </a:bodyPr>
          <a:lstStyle>
            <a:lvl1pPr algn="ctr">
              <a:lnSpc>
                <a:spcPct val="90000"/>
              </a:lnSpc>
              <a:defRPr sz="4800" b="1">
                <a:solidFill>
                  <a:schemeClr val="bg1"/>
                </a:solidFill>
                <a:latin typeface="+mn-lt"/>
              </a:defRPr>
            </a:lvl1pPr>
          </a:lstStyle>
          <a:p>
            <a:r>
              <a:rPr lang="en-US" noProof="0"/>
              <a:t>Click to edit Master title style</a:t>
            </a:r>
          </a:p>
        </p:txBody>
      </p:sp>
      <p:sp>
        <p:nvSpPr>
          <p:cNvPr id="3" name="Text Placeholder 2"/>
          <p:cNvSpPr>
            <a:spLocks noGrp="1"/>
          </p:cNvSpPr>
          <p:nvPr>
            <p:ph type="body" idx="1"/>
          </p:nvPr>
        </p:nvSpPr>
        <p:spPr>
          <a:xfrm>
            <a:off x="1930400" y="5219700"/>
            <a:ext cx="8331201" cy="586740"/>
          </a:xfrm>
        </p:spPr>
        <p:txBody>
          <a:bodyPr lIns="91440" rIns="91440" anchor="t" anchorCtr="0">
            <a:normAutofit/>
          </a:bodyPr>
          <a:lstStyle>
            <a:lvl1pPr marL="0" indent="0" algn="ctr">
              <a:buNone/>
              <a:defRPr sz="2400" cap="all" spc="200" baseline="0">
                <a:solidFill>
                  <a:schemeClr val="bg1"/>
                </a:solidFill>
                <a:latin typeface="+mn-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noProof="0"/>
              <a:t>Click to edit Master text styles</a:t>
            </a:r>
          </a:p>
        </p:txBody>
      </p:sp>
      <p:sp>
        <p:nvSpPr>
          <p:cNvPr id="14" name="Rectangle 13">
            <a:extLst>
              <a:ext uri="{FF2B5EF4-FFF2-40B4-BE49-F238E27FC236}">
                <a16:creationId xmlns:a16="http://schemas.microsoft.com/office/drawing/2014/main" id="{45757C57-BBBA-44C6-9A4D-12F5D1E400AA}"/>
              </a:ext>
            </a:extLst>
          </p:cNvPr>
          <p:cNvSpPr/>
          <p:nvPr userDrawn="1"/>
        </p:nvSpPr>
        <p:spPr>
          <a:xfrm>
            <a:off x="3536950" y="3469101"/>
            <a:ext cx="5118100" cy="12566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37664897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80" y="2120900"/>
            <a:ext cx="4639736" cy="374819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15944" y="2120900"/>
            <a:ext cx="4639736" cy="37481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5782D47D-B0DC-4C40-BCC6-BBBA32584A38}"/>
              </a:ext>
            </a:extLst>
          </p:cNvPr>
          <p:cNvSpPr>
            <a:spLocks noGrp="1"/>
          </p:cNvSpPr>
          <p:nvPr>
            <p:ph type="dt" sz="half" idx="10"/>
          </p:nvPr>
        </p:nvSpPr>
        <p:spPr/>
        <p:txBody>
          <a:bodyPr/>
          <a:lstStyle/>
          <a:p>
            <a:fld id="{7E74ECCD-A9BB-4C40-8999-9FDE0B2AF02D}" type="datetime1">
              <a:rPr lang="en-US" smtClean="0"/>
              <a:t>2/6/2024</a:t>
            </a:fld>
            <a:endParaRPr lang="en-US" dirty="0"/>
          </a:p>
        </p:txBody>
      </p:sp>
      <p:sp>
        <p:nvSpPr>
          <p:cNvPr id="9" name="Footer Placeholder 8">
            <a:extLst>
              <a:ext uri="{FF2B5EF4-FFF2-40B4-BE49-F238E27FC236}">
                <a16:creationId xmlns:a16="http://schemas.microsoft.com/office/drawing/2014/main" id="{4690D34E-7EBD-44B2-83CA-4C126A18D7EF}"/>
              </a:ext>
            </a:extLst>
          </p:cNvPr>
          <p:cNvSpPr>
            <a:spLocks noGrp="1"/>
          </p:cNvSpPr>
          <p:nvPr>
            <p:ph type="ftr" sz="quarter" idx="11"/>
          </p:nvPr>
        </p:nvSpPr>
        <p:spPr/>
        <p:txBody>
          <a:bodyPr/>
          <a:lstStyle/>
          <a:p>
            <a:r>
              <a:rPr lang="en-US" dirty="0"/>
              <a:t>Footer</a:t>
            </a:r>
          </a:p>
        </p:txBody>
      </p:sp>
      <p:sp>
        <p:nvSpPr>
          <p:cNvPr id="10" name="Slide Number Placeholder 9">
            <a:extLst>
              <a:ext uri="{FF2B5EF4-FFF2-40B4-BE49-F238E27FC236}">
                <a16:creationId xmlns:a16="http://schemas.microsoft.com/office/drawing/2014/main" id="{2AC511A1-9BBD-42DE-92FB-2AF44F8E97A9}"/>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3879728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2057400"/>
            <a:ext cx="4639736" cy="736282"/>
          </a:xfrm>
        </p:spPr>
        <p:txBody>
          <a:bodyPr lIns="91440" rIns="91440" anchor="ctr">
            <a:noAutofit/>
          </a:bodyPr>
          <a:lstStyle>
            <a:lvl1pPr marL="0" indent="0" algn="l">
              <a:buNone/>
              <a:defRPr sz="2400" b="1"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86731" y="2958274"/>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15944" y="2057400"/>
            <a:ext cx="4639736" cy="736282"/>
          </a:xfrm>
        </p:spPr>
        <p:txBody>
          <a:bodyPr lIns="91440" rIns="91440" anchor="ctr">
            <a:noAutofit/>
          </a:bodyPr>
          <a:lstStyle>
            <a:lvl1pPr marL="0" indent="0">
              <a:buNone/>
              <a:defRPr sz="2400" b="1"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05395" y="2958273"/>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8AF8A515-AA94-45D1-9223-5C2272618D85}"/>
              </a:ext>
            </a:extLst>
          </p:cNvPr>
          <p:cNvSpPr>
            <a:spLocks noGrp="1"/>
          </p:cNvSpPr>
          <p:nvPr>
            <p:ph type="dt" sz="half" idx="10"/>
          </p:nvPr>
        </p:nvSpPr>
        <p:spPr/>
        <p:txBody>
          <a:bodyPr/>
          <a:lstStyle/>
          <a:p>
            <a:fld id="{B9A11315-80A2-4A6F-99BC-2337EDBA509A}" type="datetime1">
              <a:rPr lang="en-US" smtClean="0"/>
              <a:t>2/6/2024</a:t>
            </a:fld>
            <a:endParaRPr lang="en-US" dirty="0"/>
          </a:p>
        </p:txBody>
      </p:sp>
      <p:sp>
        <p:nvSpPr>
          <p:cNvPr id="11" name="Footer Placeholder 10">
            <a:extLst>
              <a:ext uri="{FF2B5EF4-FFF2-40B4-BE49-F238E27FC236}">
                <a16:creationId xmlns:a16="http://schemas.microsoft.com/office/drawing/2014/main" id="{D052F5BC-98E0-4D60-AD67-9547738B7DD4}"/>
              </a:ext>
            </a:extLst>
          </p:cNvPr>
          <p:cNvSpPr>
            <a:spLocks noGrp="1"/>
          </p:cNvSpPr>
          <p:nvPr>
            <p:ph type="ftr" sz="quarter" idx="11"/>
          </p:nvPr>
        </p:nvSpPr>
        <p:spPr/>
        <p:txBody>
          <a:bodyPr/>
          <a:lstStyle/>
          <a:p>
            <a:r>
              <a:rPr lang="en-US" dirty="0"/>
              <a:t>Footer</a:t>
            </a:r>
          </a:p>
        </p:txBody>
      </p:sp>
      <p:sp>
        <p:nvSpPr>
          <p:cNvPr id="12" name="Slide Number Placeholder 11">
            <a:extLst>
              <a:ext uri="{FF2B5EF4-FFF2-40B4-BE49-F238E27FC236}">
                <a16:creationId xmlns:a16="http://schemas.microsoft.com/office/drawing/2014/main" id="{A38552DC-952E-41EA-AAAF-C2187523C0B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195941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Date Placeholder 5">
            <a:extLst>
              <a:ext uri="{FF2B5EF4-FFF2-40B4-BE49-F238E27FC236}">
                <a16:creationId xmlns:a16="http://schemas.microsoft.com/office/drawing/2014/main" id="{7392073F-158F-44A3-8913-917AFFC1BC20}"/>
              </a:ext>
            </a:extLst>
          </p:cNvPr>
          <p:cNvSpPr>
            <a:spLocks noGrp="1"/>
          </p:cNvSpPr>
          <p:nvPr>
            <p:ph type="dt" sz="half" idx="10"/>
          </p:nvPr>
        </p:nvSpPr>
        <p:spPr/>
        <p:txBody>
          <a:bodyPr/>
          <a:lstStyle/>
          <a:p>
            <a:fld id="{5323FCEE-D38D-4315-8661-B8B16CE6B114}" type="datetime1">
              <a:rPr lang="en-US" smtClean="0"/>
              <a:t>2/6/2024</a:t>
            </a:fld>
            <a:endParaRPr lang="en-US" dirty="0"/>
          </a:p>
        </p:txBody>
      </p:sp>
      <p:sp>
        <p:nvSpPr>
          <p:cNvPr id="7" name="Footer Placeholder 6">
            <a:extLst>
              <a:ext uri="{FF2B5EF4-FFF2-40B4-BE49-F238E27FC236}">
                <a16:creationId xmlns:a16="http://schemas.microsoft.com/office/drawing/2014/main" id="{EED72207-24CA-42B7-A975-2F8E41CBA904}"/>
              </a:ext>
            </a:extLst>
          </p:cNvPr>
          <p:cNvSpPr>
            <a:spLocks noGrp="1"/>
          </p:cNvSpPr>
          <p:nvPr>
            <p:ph type="ftr" sz="quarter" idx="11"/>
          </p:nvPr>
        </p:nvSpPr>
        <p:spPr/>
        <p:txBody>
          <a:bodyPr/>
          <a:lstStyle/>
          <a:p>
            <a:r>
              <a:rPr lang="en-US" dirty="0"/>
              <a:t>Footer</a:t>
            </a:r>
          </a:p>
        </p:txBody>
      </p:sp>
      <p:sp>
        <p:nvSpPr>
          <p:cNvPr id="8" name="Slide Number Placeholder 7">
            <a:extLst>
              <a:ext uri="{FF2B5EF4-FFF2-40B4-BE49-F238E27FC236}">
                <a16:creationId xmlns:a16="http://schemas.microsoft.com/office/drawing/2014/main" id="{D01080F2-251A-4B88-9A62-16F46D724F83}"/>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1800130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6" name="Parallélogramme 14">
            <a:extLst>
              <a:ext uri="{FF2B5EF4-FFF2-40B4-BE49-F238E27FC236}">
                <a16:creationId xmlns:a16="http://schemas.microsoft.com/office/drawing/2014/main" id="{AF082EE3-41AA-4817-A1CC-C33DDB8F675F}"/>
              </a:ext>
            </a:extLst>
          </p:cNvPr>
          <p:cNvSpPr/>
          <p:nvPr userDrawn="1"/>
        </p:nvSpPr>
        <p:spPr>
          <a:xfrm>
            <a:off x="4667250" y="0"/>
            <a:ext cx="2857500" cy="6858000"/>
          </a:xfrm>
          <a:prstGeom prst="parallelogram">
            <a:avLst>
              <a:gd name="adj" fmla="val 0"/>
            </a:avLst>
          </a:prstGeom>
          <a:solidFill>
            <a:schemeClr val="bg1">
              <a:lumMod val="9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sp>
        <p:nvSpPr>
          <p:cNvPr id="2" name="Date Placeholder 1">
            <a:extLst>
              <a:ext uri="{FF2B5EF4-FFF2-40B4-BE49-F238E27FC236}">
                <a16:creationId xmlns:a16="http://schemas.microsoft.com/office/drawing/2014/main" id="{94E9223F-721F-47BF-9FD5-0F8D12FF0DE1}"/>
              </a:ext>
            </a:extLst>
          </p:cNvPr>
          <p:cNvSpPr>
            <a:spLocks noGrp="1"/>
          </p:cNvSpPr>
          <p:nvPr>
            <p:ph type="dt" sz="half" idx="10"/>
          </p:nvPr>
        </p:nvSpPr>
        <p:spPr/>
        <p:txBody>
          <a:bodyPr/>
          <a:lstStyle>
            <a:lvl1pPr>
              <a:defRPr>
                <a:solidFill>
                  <a:schemeClr val="tx1">
                    <a:lumMod val="75000"/>
                    <a:lumOff val="25000"/>
                  </a:schemeClr>
                </a:solidFill>
              </a:defRPr>
            </a:lvl1pPr>
          </a:lstStyle>
          <a:p>
            <a:fld id="{27909053-E1DD-4959-BC7A-C98D3D2614DC}" type="datetime1">
              <a:rPr lang="en-US" noProof="0" smtClean="0"/>
              <a:t>2/6/2024</a:t>
            </a:fld>
            <a:endParaRPr lang="en-US" noProof="0" dirty="0"/>
          </a:p>
        </p:txBody>
      </p:sp>
      <p:sp>
        <p:nvSpPr>
          <p:cNvPr id="3" name="Footer Placeholder 2">
            <a:extLst>
              <a:ext uri="{FF2B5EF4-FFF2-40B4-BE49-F238E27FC236}">
                <a16:creationId xmlns:a16="http://schemas.microsoft.com/office/drawing/2014/main" id="{05915714-6BBA-4593-8591-4E26F7D58D9F}"/>
              </a:ext>
            </a:extLst>
          </p:cNvPr>
          <p:cNvSpPr>
            <a:spLocks noGrp="1"/>
          </p:cNvSpPr>
          <p:nvPr>
            <p:ph type="ftr" sz="quarter" idx="11"/>
          </p:nvPr>
        </p:nvSpPr>
        <p:spPr/>
        <p:txBody>
          <a:bodyPr/>
          <a:lstStyle>
            <a:lvl1pPr>
              <a:defRPr>
                <a:solidFill>
                  <a:schemeClr val="tx1">
                    <a:lumMod val="75000"/>
                    <a:lumOff val="25000"/>
                  </a:schemeClr>
                </a:solidFill>
              </a:defRPr>
            </a:lvl1pPr>
          </a:lstStyle>
          <a:p>
            <a:r>
              <a:rPr lang="en-US" noProof="0" dirty="0"/>
              <a:t>Footer</a:t>
            </a:r>
          </a:p>
        </p:txBody>
      </p:sp>
      <p:sp>
        <p:nvSpPr>
          <p:cNvPr id="4" name="Slide Number Placeholder 3">
            <a:extLst>
              <a:ext uri="{FF2B5EF4-FFF2-40B4-BE49-F238E27FC236}">
                <a16:creationId xmlns:a16="http://schemas.microsoft.com/office/drawing/2014/main" id="{BE06F857-D2E1-44DD-ABDD-EBB739645B67}"/>
              </a:ext>
            </a:extLst>
          </p:cNvPr>
          <p:cNvSpPr>
            <a:spLocks noGrp="1"/>
          </p:cNvSpPr>
          <p:nvPr>
            <p:ph type="sldNum" sz="quarter" idx="12"/>
          </p:nvPr>
        </p:nvSpPr>
        <p:spPr/>
        <p:txBody>
          <a:bodyPr/>
          <a:lstStyle>
            <a:lvl1pPr>
              <a:defRPr>
                <a:solidFill>
                  <a:schemeClr val="tx1">
                    <a:lumMod val="75000"/>
                    <a:lumOff val="25000"/>
                  </a:schemeClr>
                </a:solidFill>
              </a:defRPr>
            </a:lvl1pPr>
          </a:lstStyle>
          <a:p>
            <a:fld id="{3A98EE3D-8CD1-4C3F-BD1C-C98C9596463C}" type="slidenum">
              <a:rPr lang="en-US" noProof="0" smtClean="0"/>
              <a:pPr/>
              <a:t>‹#›</a:t>
            </a:fld>
            <a:endParaRPr lang="en-US" noProof="0" dirty="0"/>
          </a:p>
        </p:txBody>
      </p:sp>
    </p:spTree>
    <p:extLst>
      <p:ext uri="{BB962C8B-B14F-4D97-AF65-F5344CB8AC3E}">
        <p14:creationId xmlns:p14="http://schemas.microsoft.com/office/powerpoint/2010/main" val="30105073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0" name="Parallélogramme 14">
            <a:extLst>
              <a:ext uri="{FF2B5EF4-FFF2-40B4-BE49-F238E27FC236}">
                <a16:creationId xmlns:a16="http://schemas.microsoft.com/office/drawing/2014/main" id="{BA60C70F-7EE5-4927-B922-88B1C47FADB9}"/>
              </a:ext>
            </a:extLst>
          </p:cNvPr>
          <p:cNvSpPr/>
          <p:nvPr userDrawn="1"/>
        </p:nvSpPr>
        <p:spPr>
          <a:xfrm>
            <a:off x="7448550" y="0"/>
            <a:ext cx="2857500" cy="6858000"/>
          </a:xfrm>
          <a:prstGeom prst="parallelogram">
            <a:avLst>
              <a:gd name="adj" fmla="val 0"/>
            </a:avLst>
          </a:prstGeom>
          <a:solidFill>
            <a:schemeClr val="bg1">
              <a:lumMod val="9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sp>
        <p:nvSpPr>
          <p:cNvPr id="8" name="Rectangle 7">
            <a:extLst>
              <a:ext uri="{FF2B5EF4-FFF2-40B4-BE49-F238E27FC236}">
                <a16:creationId xmlns:a16="http://schemas.microsoft.com/office/drawing/2014/main" id="{16D90D66-BCB9-4229-A829-628874352AC0}"/>
              </a:ext>
            </a:extLst>
          </p:cNvPr>
          <p:cNvSpPr/>
          <p:nvPr/>
        </p:nvSpPr>
        <p:spPr>
          <a:xfrm>
            <a:off x="16" y="0"/>
            <a:ext cx="4654296" cy="586422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2200" y="786383"/>
            <a:ext cx="3068833" cy="2093975"/>
          </a:xfrm>
        </p:spPr>
        <p:txBody>
          <a:bodyPr anchor="b">
            <a:normAutofit/>
          </a:bodyPr>
          <a:lstStyle>
            <a:lvl1pPr>
              <a:lnSpc>
                <a:spcPct val="90000"/>
              </a:lnSpc>
              <a:defRPr sz="3600" b="0">
                <a:solidFill>
                  <a:srgbClr val="FFFFFF"/>
                </a:solidFill>
              </a:defRPr>
            </a:lvl1pPr>
          </a:lstStyle>
          <a:p>
            <a:r>
              <a:rPr lang="en-US" noProof="0"/>
              <a:t>Click to edit Master title style</a:t>
            </a:r>
          </a:p>
        </p:txBody>
      </p:sp>
      <p:sp>
        <p:nvSpPr>
          <p:cNvPr id="3" name="Content Placeholder 2"/>
          <p:cNvSpPr>
            <a:spLocks noGrp="1"/>
          </p:cNvSpPr>
          <p:nvPr>
            <p:ph idx="1"/>
          </p:nvPr>
        </p:nvSpPr>
        <p:spPr>
          <a:xfrm>
            <a:off x="5458984" y="812800"/>
            <a:ext cx="5713841" cy="4868609"/>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Text Placeholder 3"/>
          <p:cNvSpPr>
            <a:spLocks noGrp="1"/>
          </p:cNvSpPr>
          <p:nvPr>
            <p:ph type="body" sz="half" idx="2"/>
          </p:nvPr>
        </p:nvSpPr>
        <p:spPr>
          <a:xfrm>
            <a:off x="1092200" y="3043050"/>
            <a:ext cx="3068832" cy="2638359"/>
          </a:xfrm>
        </p:spPr>
        <p:txBody>
          <a:bodyPr lIns="91440" rIns="91440">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noProof="0"/>
              <a:t>Click to edit Master text styles</a:t>
            </a:r>
          </a:p>
        </p:txBody>
      </p:sp>
      <p:sp>
        <p:nvSpPr>
          <p:cNvPr id="9" name="Rectangle 8">
            <a:extLst>
              <a:ext uri="{FF2B5EF4-FFF2-40B4-BE49-F238E27FC236}">
                <a16:creationId xmlns:a16="http://schemas.microsoft.com/office/drawing/2014/main" id="{4DC51BA7-A5A7-4A7F-A707-DBBDEA7705F3}"/>
              </a:ext>
            </a:extLst>
          </p:cNvPr>
          <p:cNvSpPr/>
          <p:nvPr userDrawn="1"/>
        </p:nvSpPr>
        <p:spPr>
          <a:xfrm>
            <a:off x="0" y="1397000"/>
            <a:ext cx="1036320" cy="132948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1" name="Rectangle 10">
            <a:extLst>
              <a:ext uri="{FF2B5EF4-FFF2-40B4-BE49-F238E27FC236}">
                <a16:creationId xmlns:a16="http://schemas.microsoft.com/office/drawing/2014/main" id="{D23174BA-29D0-4C1A-95C9-5A86FD25E47A}"/>
              </a:ext>
            </a:extLst>
          </p:cNvPr>
          <p:cNvSpPr/>
          <p:nvPr userDrawn="1"/>
        </p:nvSpPr>
        <p:spPr>
          <a:xfrm>
            <a:off x="5458983" y="624142"/>
            <a:ext cx="5713840" cy="12566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2" name="Date Placeholder 1">
            <a:extLst>
              <a:ext uri="{FF2B5EF4-FFF2-40B4-BE49-F238E27FC236}">
                <a16:creationId xmlns:a16="http://schemas.microsoft.com/office/drawing/2014/main" id="{F417C55D-4AE8-427B-A32E-9F54E007E686}"/>
              </a:ext>
            </a:extLst>
          </p:cNvPr>
          <p:cNvSpPr>
            <a:spLocks noGrp="1"/>
          </p:cNvSpPr>
          <p:nvPr>
            <p:ph type="dt" sz="half" idx="10"/>
          </p:nvPr>
        </p:nvSpPr>
        <p:spPr>
          <a:xfrm>
            <a:off x="6834126" y="6446838"/>
            <a:ext cx="2584850" cy="365125"/>
          </a:xfrm>
        </p:spPr>
        <p:txBody>
          <a:bodyPr/>
          <a:lstStyle>
            <a:lvl1pPr>
              <a:defRPr>
                <a:solidFill>
                  <a:schemeClr val="tx1">
                    <a:lumMod val="75000"/>
                    <a:lumOff val="25000"/>
                  </a:schemeClr>
                </a:solidFill>
              </a:defRPr>
            </a:lvl1pPr>
          </a:lstStyle>
          <a:p>
            <a:fld id="{3AB9C849-F1D8-4230-9F2F-9250D675BB2A}" type="datetime1">
              <a:rPr lang="en-US" noProof="0" smtClean="0"/>
              <a:t>2/6/2024</a:t>
            </a:fld>
            <a:endParaRPr lang="en-US" noProof="0" dirty="0"/>
          </a:p>
        </p:txBody>
      </p:sp>
      <p:sp>
        <p:nvSpPr>
          <p:cNvPr id="13" name="Footer Placeholder 2">
            <a:extLst>
              <a:ext uri="{FF2B5EF4-FFF2-40B4-BE49-F238E27FC236}">
                <a16:creationId xmlns:a16="http://schemas.microsoft.com/office/drawing/2014/main" id="{8C05871B-E916-40A4-B5E3-65C15F5A4D2A}"/>
              </a:ext>
            </a:extLst>
          </p:cNvPr>
          <p:cNvSpPr>
            <a:spLocks noGrp="1"/>
          </p:cNvSpPr>
          <p:nvPr>
            <p:ph type="ftr" sz="quarter" idx="11"/>
          </p:nvPr>
        </p:nvSpPr>
        <p:spPr>
          <a:xfrm>
            <a:off x="1097279" y="6446838"/>
            <a:ext cx="4846321" cy="365125"/>
          </a:xfrm>
        </p:spPr>
        <p:txBody>
          <a:bodyPr/>
          <a:lstStyle>
            <a:lvl1pPr>
              <a:defRPr>
                <a:solidFill>
                  <a:schemeClr val="tx1">
                    <a:lumMod val="75000"/>
                    <a:lumOff val="25000"/>
                  </a:schemeClr>
                </a:solidFill>
              </a:defRPr>
            </a:lvl1pPr>
          </a:lstStyle>
          <a:p>
            <a:r>
              <a:rPr lang="en-US" noProof="0" dirty="0"/>
              <a:t>Footer</a:t>
            </a:r>
          </a:p>
        </p:txBody>
      </p:sp>
      <p:sp>
        <p:nvSpPr>
          <p:cNvPr id="14" name="Slide Number Placeholder 3">
            <a:extLst>
              <a:ext uri="{FF2B5EF4-FFF2-40B4-BE49-F238E27FC236}">
                <a16:creationId xmlns:a16="http://schemas.microsoft.com/office/drawing/2014/main" id="{B45E789F-2E61-4EC0-8973-681625FE518F}"/>
              </a:ext>
            </a:extLst>
          </p:cNvPr>
          <p:cNvSpPr>
            <a:spLocks noGrp="1"/>
          </p:cNvSpPr>
          <p:nvPr>
            <p:ph type="sldNum" sz="quarter" idx="12"/>
          </p:nvPr>
        </p:nvSpPr>
        <p:spPr>
          <a:xfrm>
            <a:off x="10375670" y="6446838"/>
            <a:ext cx="780010" cy="365125"/>
          </a:xfrm>
        </p:spPr>
        <p:txBody>
          <a:bodyPr/>
          <a:lstStyle>
            <a:lvl1pPr>
              <a:defRPr>
                <a:solidFill>
                  <a:schemeClr val="tx1">
                    <a:lumMod val="75000"/>
                    <a:lumOff val="25000"/>
                  </a:schemeClr>
                </a:solidFill>
              </a:defRPr>
            </a:lvl1pPr>
          </a:lstStyle>
          <a:p>
            <a:fld id="{3A98EE3D-8CD1-4C3F-BD1C-C98C9596463C}" type="slidenum">
              <a:rPr lang="en-US" noProof="0" smtClean="0"/>
              <a:pPr/>
              <a:t>‹#›</a:t>
            </a:fld>
            <a:endParaRPr lang="en-US" noProof="0" dirty="0"/>
          </a:p>
        </p:txBody>
      </p:sp>
      <p:cxnSp>
        <p:nvCxnSpPr>
          <p:cNvPr id="15" name="Connecteur droit 19">
            <a:extLst>
              <a:ext uri="{FF2B5EF4-FFF2-40B4-BE49-F238E27FC236}">
                <a16:creationId xmlns:a16="http://schemas.microsoft.com/office/drawing/2014/main" id="{D84C14C5-D99C-45CD-8001-AC745F4FB49B}"/>
              </a:ext>
            </a:extLst>
          </p:cNvPr>
          <p:cNvCxnSpPr>
            <a:cxnSpLocks/>
          </p:cNvCxnSpPr>
          <p:nvPr userDrawn="1"/>
        </p:nvCxnSpPr>
        <p:spPr>
          <a:xfrm flipH="1">
            <a:off x="1092200" y="6446838"/>
            <a:ext cx="1643438" cy="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Connecteur droit 19">
            <a:extLst>
              <a:ext uri="{FF2B5EF4-FFF2-40B4-BE49-F238E27FC236}">
                <a16:creationId xmlns:a16="http://schemas.microsoft.com/office/drawing/2014/main" id="{019842DD-D0AB-4E35-9AB2-7DBB6E266120}"/>
              </a:ext>
            </a:extLst>
          </p:cNvPr>
          <p:cNvCxnSpPr>
            <a:cxnSpLocks/>
          </p:cNvCxnSpPr>
          <p:nvPr userDrawn="1"/>
        </p:nvCxnSpPr>
        <p:spPr>
          <a:xfrm flipH="1">
            <a:off x="8420100" y="6429376"/>
            <a:ext cx="1000462" cy="0"/>
          </a:xfrm>
          <a:prstGeom prst="line">
            <a:avLst/>
          </a:prstGeom>
          <a:ln w="28575">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7" name="Connecteur droit 19">
            <a:extLst>
              <a:ext uri="{FF2B5EF4-FFF2-40B4-BE49-F238E27FC236}">
                <a16:creationId xmlns:a16="http://schemas.microsoft.com/office/drawing/2014/main" id="{832851A7-B301-4616-9843-9A0D06646DFD}"/>
              </a:ext>
            </a:extLst>
          </p:cNvPr>
          <p:cNvCxnSpPr>
            <a:cxnSpLocks/>
          </p:cNvCxnSpPr>
          <p:nvPr userDrawn="1"/>
        </p:nvCxnSpPr>
        <p:spPr>
          <a:xfrm flipH="1" flipV="1">
            <a:off x="10765675" y="6446838"/>
            <a:ext cx="407258" cy="6350"/>
          </a:xfrm>
          <a:prstGeom prst="line">
            <a:avLst/>
          </a:prstGeom>
          <a:ln w="28575">
            <a:solidFill>
              <a:schemeClr val="bg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892083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354D8B55-9EA8-4B81-8E84-9B93B0A27559}"/>
              </a:ext>
            </a:extLst>
          </p:cNvPr>
          <p:cNvSpPr>
            <a:spLocks noGrp="1"/>
          </p:cNvSpPr>
          <p:nvPr>
            <p:ph type="dt" sz="half" idx="10"/>
          </p:nvPr>
        </p:nvSpPr>
        <p:spPr/>
        <p:txBody>
          <a:bodyPr/>
          <a:lstStyle/>
          <a:p>
            <a:fld id="{F2DB7022-84E8-42F0-8AEA-ADED76AFD446}" type="datetime1">
              <a:rPr lang="en-US" smtClean="0"/>
              <a:t>2/6/2024</a:t>
            </a:fld>
            <a:endParaRPr lang="en-US" dirty="0"/>
          </a:p>
        </p:txBody>
      </p:sp>
      <p:sp>
        <p:nvSpPr>
          <p:cNvPr id="8" name="Footer Placeholder 7">
            <a:extLst>
              <a:ext uri="{FF2B5EF4-FFF2-40B4-BE49-F238E27FC236}">
                <a16:creationId xmlns:a16="http://schemas.microsoft.com/office/drawing/2014/main" id="{062CA021-2578-47CB-822C-BDDFF7223B28}"/>
              </a:ext>
            </a:extLst>
          </p:cNvPr>
          <p:cNvSpPr>
            <a:spLocks noGrp="1"/>
          </p:cNvSpPr>
          <p:nvPr>
            <p:ph type="ftr" sz="quarter" idx="11"/>
          </p:nvPr>
        </p:nvSpPr>
        <p:spPr/>
        <p:txBody>
          <a:bodyPr/>
          <a:lstStyle/>
          <a:p>
            <a:r>
              <a:rPr lang="en-US" dirty="0"/>
              <a:t>Footer</a:t>
            </a:r>
          </a:p>
        </p:txBody>
      </p:sp>
      <p:sp>
        <p:nvSpPr>
          <p:cNvPr id="9" name="Slide Number Placeholder 8">
            <a:extLst>
              <a:ext uri="{FF2B5EF4-FFF2-40B4-BE49-F238E27FC236}">
                <a16:creationId xmlns:a16="http://schemas.microsoft.com/office/drawing/2014/main" id="{C4AAB51D-4141-4682-9375-DAFD5FB9DD1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2650827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1_Content with Caption">
    <p:spTree>
      <p:nvGrpSpPr>
        <p:cNvPr id="1" name=""/>
        <p:cNvGrpSpPr/>
        <p:nvPr/>
      </p:nvGrpSpPr>
      <p:grpSpPr>
        <a:xfrm>
          <a:off x="0" y="0"/>
          <a:ext cx="0" cy="0"/>
          <a:chOff x="0" y="0"/>
          <a:chExt cx="0" cy="0"/>
        </a:xfrm>
      </p:grpSpPr>
      <p:sp>
        <p:nvSpPr>
          <p:cNvPr id="10" name="Parallélogramme 14">
            <a:extLst>
              <a:ext uri="{FF2B5EF4-FFF2-40B4-BE49-F238E27FC236}">
                <a16:creationId xmlns:a16="http://schemas.microsoft.com/office/drawing/2014/main" id="{BA60C70F-7EE5-4927-B922-88B1C47FADB9}"/>
              </a:ext>
            </a:extLst>
          </p:cNvPr>
          <p:cNvSpPr/>
          <p:nvPr userDrawn="1"/>
        </p:nvSpPr>
        <p:spPr>
          <a:xfrm>
            <a:off x="7448550" y="0"/>
            <a:ext cx="2857500" cy="6858000"/>
          </a:xfrm>
          <a:prstGeom prst="parallelogram">
            <a:avLst>
              <a:gd name="adj" fmla="val 0"/>
            </a:avLst>
          </a:prstGeom>
          <a:solidFill>
            <a:schemeClr val="bg1">
              <a:lumMod val="9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sp>
        <p:nvSpPr>
          <p:cNvPr id="8" name="Rectangle 7">
            <a:extLst>
              <a:ext uri="{FF2B5EF4-FFF2-40B4-BE49-F238E27FC236}">
                <a16:creationId xmlns:a16="http://schemas.microsoft.com/office/drawing/2014/main" id="{16D90D66-BCB9-4229-A829-628874352AC0}"/>
              </a:ext>
            </a:extLst>
          </p:cNvPr>
          <p:cNvSpPr/>
          <p:nvPr/>
        </p:nvSpPr>
        <p:spPr>
          <a:xfrm>
            <a:off x="16" y="0"/>
            <a:ext cx="4654296" cy="586422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Content Placeholder 2"/>
          <p:cNvSpPr>
            <a:spLocks noGrp="1"/>
          </p:cNvSpPr>
          <p:nvPr>
            <p:ph idx="1"/>
          </p:nvPr>
        </p:nvSpPr>
        <p:spPr>
          <a:xfrm>
            <a:off x="5458984" y="497808"/>
            <a:ext cx="5713841" cy="4868609"/>
          </a:xfrm>
        </p:spPr>
        <p:txBody>
          <a:bodyPr anchor="ct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9" name="Rectangle 8">
            <a:extLst>
              <a:ext uri="{FF2B5EF4-FFF2-40B4-BE49-F238E27FC236}">
                <a16:creationId xmlns:a16="http://schemas.microsoft.com/office/drawing/2014/main" id="{4DC51BA7-A5A7-4A7F-A707-DBBDEA7705F3}"/>
              </a:ext>
            </a:extLst>
          </p:cNvPr>
          <p:cNvSpPr/>
          <p:nvPr userDrawn="1"/>
        </p:nvSpPr>
        <p:spPr>
          <a:xfrm>
            <a:off x="0" y="2003424"/>
            <a:ext cx="1036320" cy="185737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1" name="Rectangle 10">
            <a:extLst>
              <a:ext uri="{FF2B5EF4-FFF2-40B4-BE49-F238E27FC236}">
                <a16:creationId xmlns:a16="http://schemas.microsoft.com/office/drawing/2014/main" id="{D23174BA-29D0-4C1A-95C9-5A86FD25E47A}"/>
              </a:ext>
            </a:extLst>
          </p:cNvPr>
          <p:cNvSpPr/>
          <p:nvPr userDrawn="1"/>
        </p:nvSpPr>
        <p:spPr>
          <a:xfrm>
            <a:off x="5458983" y="377398"/>
            <a:ext cx="5713840" cy="12566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2" name="Date Placeholder 1">
            <a:extLst>
              <a:ext uri="{FF2B5EF4-FFF2-40B4-BE49-F238E27FC236}">
                <a16:creationId xmlns:a16="http://schemas.microsoft.com/office/drawing/2014/main" id="{F417C55D-4AE8-427B-A32E-9F54E007E686}"/>
              </a:ext>
            </a:extLst>
          </p:cNvPr>
          <p:cNvSpPr>
            <a:spLocks noGrp="1"/>
          </p:cNvSpPr>
          <p:nvPr>
            <p:ph type="dt" sz="half" idx="10"/>
          </p:nvPr>
        </p:nvSpPr>
        <p:spPr>
          <a:xfrm>
            <a:off x="6834126" y="6446838"/>
            <a:ext cx="2584850" cy="365125"/>
          </a:xfrm>
        </p:spPr>
        <p:txBody>
          <a:bodyPr/>
          <a:lstStyle>
            <a:lvl1pPr>
              <a:defRPr>
                <a:solidFill>
                  <a:schemeClr val="tx1">
                    <a:lumMod val="75000"/>
                    <a:lumOff val="25000"/>
                  </a:schemeClr>
                </a:solidFill>
              </a:defRPr>
            </a:lvl1pPr>
          </a:lstStyle>
          <a:p>
            <a:fld id="{8D4C0741-442A-4788-81DA-4F081D559C5A}" type="datetime1">
              <a:rPr lang="en-US" noProof="0" smtClean="0"/>
              <a:t>2/6/2024</a:t>
            </a:fld>
            <a:endParaRPr lang="en-US" noProof="0" dirty="0"/>
          </a:p>
        </p:txBody>
      </p:sp>
      <p:sp>
        <p:nvSpPr>
          <p:cNvPr id="13" name="Footer Placeholder 2">
            <a:extLst>
              <a:ext uri="{FF2B5EF4-FFF2-40B4-BE49-F238E27FC236}">
                <a16:creationId xmlns:a16="http://schemas.microsoft.com/office/drawing/2014/main" id="{8C05871B-E916-40A4-B5E3-65C15F5A4D2A}"/>
              </a:ext>
            </a:extLst>
          </p:cNvPr>
          <p:cNvSpPr>
            <a:spLocks noGrp="1"/>
          </p:cNvSpPr>
          <p:nvPr>
            <p:ph type="ftr" sz="quarter" idx="11"/>
          </p:nvPr>
        </p:nvSpPr>
        <p:spPr>
          <a:xfrm>
            <a:off x="1097279" y="6446838"/>
            <a:ext cx="4846321" cy="365125"/>
          </a:xfrm>
        </p:spPr>
        <p:txBody>
          <a:bodyPr/>
          <a:lstStyle>
            <a:lvl1pPr>
              <a:defRPr>
                <a:solidFill>
                  <a:schemeClr val="tx1">
                    <a:lumMod val="75000"/>
                    <a:lumOff val="25000"/>
                  </a:schemeClr>
                </a:solidFill>
              </a:defRPr>
            </a:lvl1pPr>
          </a:lstStyle>
          <a:p>
            <a:r>
              <a:rPr lang="en-US" noProof="0" dirty="0"/>
              <a:t>Footer</a:t>
            </a:r>
          </a:p>
        </p:txBody>
      </p:sp>
      <p:sp>
        <p:nvSpPr>
          <p:cNvPr id="14" name="Slide Number Placeholder 3">
            <a:extLst>
              <a:ext uri="{FF2B5EF4-FFF2-40B4-BE49-F238E27FC236}">
                <a16:creationId xmlns:a16="http://schemas.microsoft.com/office/drawing/2014/main" id="{B45E789F-2E61-4EC0-8973-681625FE518F}"/>
              </a:ext>
            </a:extLst>
          </p:cNvPr>
          <p:cNvSpPr>
            <a:spLocks noGrp="1"/>
          </p:cNvSpPr>
          <p:nvPr>
            <p:ph type="sldNum" sz="quarter" idx="12"/>
          </p:nvPr>
        </p:nvSpPr>
        <p:spPr>
          <a:xfrm>
            <a:off x="10375670" y="6446838"/>
            <a:ext cx="780010" cy="365125"/>
          </a:xfrm>
        </p:spPr>
        <p:txBody>
          <a:bodyPr/>
          <a:lstStyle>
            <a:lvl1pPr>
              <a:defRPr>
                <a:solidFill>
                  <a:schemeClr val="tx1">
                    <a:lumMod val="75000"/>
                    <a:lumOff val="25000"/>
                  </a:schemeClr>
                </a:solidFill>
              </a:defRPr>
            </a:lvl1pPr>
          </a:lstStyle>
          <a:p>
            <a:fld id="{3A98EE3D-8CD1-4C3F-BD1C-C98C9596463C}" type="slidenum">
              <a:rPr lang="en-US" noProof="0" smtClean="0"/>
              <a:pPr/>
              <a:t>‹#›</a:t>
            </a:fld>
            <a:endParaRPr lang="en-US" noProof="0" dirty="0"/>
          </a:p>
        </p:txBody>
      </p:sp>
      <p:sp>
        <p:nvSpPr>
          <p:cNvPr id="5" name="Rectangle 4">
            <a:extLst>
              <a:ext uri="{FF2B5EF4-FFF2-40B4-BE49-F238E27FC236}">
                <a16:creationId xmlns:a16="http://schemas.microsoft.com/office/drawing/2014/main" id="{6BC7DA98-7B92-4F45-80F8-1AEF72A601CF}"/>
              </a:ext>
            </a:extLst>
          </p:cNvPr>
          <p:cNvSpPr/>
          <p:nvPr userDrawn="1"/>
        </p:nvSpPr>
        <p:spPr>
          <a:xfrm>
            <a:off x="1078230" y="2003423"/>
            <a:ext cx="3576082" cy="1857378"/>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p:cNvSpPr>
            <a:spLocks noGrp="1"/>
          </p:cNvSpPr>
          <p:nvPr>
            <p:ph type="title"/>
          </p:nvPr>
        </p:nvSpPr>
        <p:spPr>
          <a:xfrm>
            <a:off x="1092200" y="1885125"/>
            <a:ext cx="3314700" cy="2093975"/>
          </a:xfrm>
        </p:spPr>
        <p:txBody>
          <a:bodyPr anchor="ctr">
            <a:normAutofit/>
          </a:bodyPr>
          <a:lstStyle>
            <a:lvl1pPr>
              <a:lnSpc>
                <a:spcPct val="90000"/>
              </a:lnSpc>
              <a:defRPr sz="4400" b="1">
                <a:solidFill>
                  <a:srgbClr val="FFFFFF"/>
                </a:solidFill>
                <a:latin typeface="+mn-lt"/>
              </a:defRPr>
            </a:lvl1pPr>
          </a:lstStyle>
          <a:p>
            <a:r>
              <a:rPr lang="en-US" noProof="0"/>
              <a:t>Click to edit Master title style</a:t>
            </a:r>
          </a:p>
        </p:txBody>
      </p:sp>
      <p:sp>
        <p:nvSpPr>
          <p:cNvPr id="18" name="Rectangle 17">
            <a:extLst>
              <a:ext uri="{FF2B5EF4-FFF2-40B4-BE49-F238E27FC236}">
                <a16:creationId xmlns:a16="http://schemas.microsoft.com/office/drawing/2014/main" id="{DF96815B-4256-4CE0-9FCF-3A2967CF5792}"/>
              </a:ext>
            </a:extLst>
          </p:cNvPr>
          <p:cNvSpPr/>
          <p:nvPr userDrawn="1"/>
        </p:nvSpPr>
        <p:spPr>
          <a:xfrm>
            <a:off x="1092200" y="993775"/>
            <a:ext cx="1036320" cy="936626"/>
          </a:xfrm>
          <a:prstGeom prst="rect">
            <a:avLst/>
          </a:prstGeom>
          <a:solidFill>
            <a:schemeClr val="tx2">
              <a:lumMod val="20000"/>
              <a:lumOff val="80000"/>
              <a:alpha val="2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11812829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2_Content with Caption">
    <p:spTree>
      <p:nvGrpSpPr>
        <p:cNvPr id="1" name=""/>
        <p:cNvGrpSpPr/>
        <p:nvPr/>
      </p:nvGrpSpPr>
      <p:grpSpPr>
        <a:xfrm>
          <a:off x="0" y="0"/>
          <a:ext cx="0" cy="0"/>
          <a:chOff x="0" y="0"/>
          <a:chExt cx="0" cy="0"/>
        </a:xfrm>
      </p:grpSpPr>
      <p:sp>
        <p:nvSpPr>
          <p:cNvPr id="18" name="Picture Placeholder 9">
            <a:extLst>
              <a:ext uri="{FF2B5EF4-FFF2-40B4-BE49-F238E27FC236}">
                <a16:creationId xmlns:a16="http://schemas.microsoft.com/office/drawing/2014/main" id="{4F173117-1383-4956-B947-1EA7A51D0D4A}"/>
              </a:ext>
            </a:extLst>
          </p:cNvPr>
          <p:cNvSpPr>
            <a:spLocks noGrp="1"/>
          </p:cNvSpPr>
          <p:nvPr>
            <p:ph type="pic" sz="quarter" idx="13"/>
          </p:nvPr>
        </p:nvSpPr>
        <p:spPr>
          <a:xfrm>
            <a:off x="0" y="0"/>
            <a:ext cx="4654296" cy="5864225"/>
          </a:xfrm>
        </p:spPr>
        <p:txBody>
          <a:bodyPr/>
          <a:lstStyle>
            <a:lvl1pPr>
              <a:defRPr>
                <a:solidFill>
                  <a:schemeClr val="bg1"/>
                </a:solidFill>
              </a:defRPr>
            </a:lvl1pPr>
          </a:lstStyle>
          <a:p>
            <a:r>
              <a:rPr lang="en-US" noProof="0"/>
              <a:t>Click icon to add picture</a:t>
            </a:r>
            <a:endParaRPr lang="en-US" noProof="0" dirty="0"/>
          </a:p>
        </p:txBody>
      </p:sp>
      <p:sp>
        <p:nvSpPr>
          <p:cNvPr id="10" name="Parallélogramme 14">
            <a:extLst>
              <a:ext uri="{FF2B5EF4-FFF2-40B4-BE49-F238E27FC236}">
                <a16:creationId xmlns:a16="http://schemas.microsoft.com/office/drawing/2014/main" id="{BA60C70F-7EE5-4927-B922-88B1C47FADB9}"/>
              </a:ext>
            </a:extLst>
          </p:cNvPr>
          <p:cNvSpPr/>
          <p:nvPr userDrawn="1"/>
        </p:nvSpPr>
        <p:spPr>
          <a:xfrm>
            <a:off x="7448550" y="0"/>
            <a:ext cx="2857500" cy="6858000"/>
          </a:xfrm>
          <a:prstGeom prst="parallelogram">
            <a:avLst>
              <a:gd name="adj" fmla="val 0"/>
            </a:avLst>
          </a:prstGeom>
          <a:solidFill>
            <a:schemeClr val="bg1">
              <a:lumMod val="9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sp>
        <p:nvSpPr>
          <p:cNvPr id="3" name="Content Placeholder 2"/>
          <p:cNvSpPr>
            <a:spLocks noGrp="1"/>
          </p:cNvSpPr>
          <p:nvPr>
            <p:ph idx="1"/>
          </p:nvPr>
        </p:nvSpPr>
        <p:spPr>
          <a:xfrm>
            <a:off x="5458984" y="497808"/>
            <a:ext cx="5713841" cy="4868609"/>
          </a:xfrm>
        </p:spPr>
        <p:txBody>
          <a:bodyPr anchor="ct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2" name="Date Placeholder 1">
            <a:extLst>
              <a:ext uri="{FF2B5EF4-FFF2-40B4-BE49-F238E27FC236}">
                <a16:creationId xmlns:a16="http://schemas.microsoft.com/office/drawing/2014/main" id="{F417C55D-4AE8-427B-A32E-9F54E007E686}"/>
              </a:ext>
            </a:extLst>
          </p:cNvPr>
          <p:cNvSpPr>
            <a:spLocks noGrp="1"/>
          </p:cNvSpPr>
          <p:nvPr>
            <p:ph type="dt" sz="half" idx="10"/>
          </p:nvPr>
        </p:nvSpPr>
        <p:spPr>
          <a:xfrm>
            <a:off x="6834126" y="6446838"/>
            <a:ext cx="2584850" cy="365125"/>
          </a:xfrm>
        </p:spPr>
        <p:txBody>
          <a:bodyPr/>
          <a:lstStyle>
            <a:lvl1pPr>
              <a:defRPr>
                <a:solidFill>
                  <a:schemeClr val="tx1">
                    <a:lumMod val="75000"/>
                    <a:lumOff val="25000"/>
                  </a:schemeClr>
                </a:solidFill>
              </a:defRPr>
            </a:lvl1pPr>
          </a:lstStyle>
          <a:p>
            <a:fld id="{470BDB9F-6784-464D-8ED7-29E60E2B21A9}" type="datetime1">
              <a:rPr lang="en-US" noProof="0" smtClean="0"/>
              <a:t>2/6/2024</a:t>
            </a:fld>
            <a:endParaRPr lang="en-US" noProof="0" dirty="0"/>
          </a:p>
        </p:txBody>
      </p:sp>
      <p:sp>
        <p:nvSpPr>
          <p:cNvPr id="13" name="Footer Placeholder 2">
            <a:extLst>
              <a:ext uri="{FF2B5EF4-FFF2-40B4-BE49-F238E27FC236}">
                <a16:creationId xmlns:a16="http://schemas.microsoft.com/office/drawing/2014/main" id="{8C05871B-E916-40A4-B5E3-65C15F5A4D2A}"/>
              </a:ext>
            </a:extLst>
          </p:cNvPr>
          <p:cNvSpPr>
            <a:spLocks noGrp="1"/>
          </p:cNvSpPr>
          <p:nvPr>
            <p:ph type="ftr" sz="quarter" idx="11"/>
          </p:nvPr>
        </p:nvSpPr>
        <p:spPr>
          <a:xfrm>
            <a:off x="1097279" y="6446838"/>
            <a:ext cx="4846321" cy="365125"/>
          </a:xfrm>
        </p:spPr>
        <p:txBody>
          <a:bodyPr/>
          <a:lstStyle>
            <a:lvl1pPr>
              <a:defRPr>
                <a:solidFill>
                  <a:schemeClr val="tx1">
                    <a:lumMod val="75000"/>
                    <a:lumOff val="25000"/>
                  </a:schemeClr>
                </a:solidFill>
              </a:defRPr>
            </a:lvl1pPr>
          </a:lstStyle>
          <a:p>
            <a:r>
              <a:rPr lang="en-US" noProof="0" dirty="0"/>
              <a:t>Footer</a:t>
            </a:r>
          </a:p>
        </p:txBody>
      </p:sp>
      <p:sp>
        <p:nvSpPr>
          <p:cNvPr id="14" name="Slide Number Placeholder 3">
            <a:extLst>
              <a:ext uri="{FF2B5EF4-FFF2-40B4-BE49-F238E27FC236}">
                <a16:creationId xmlns:a16="http://schemas.microsoft.com/office/drawing/2014/main" id="{B45E789F-2E61-4EC0-8973-681625FE518F}"/>
              </a:ext>
            </a:extLst>
          </p:cNvPr>
          <p:cNvSpPr>
            <a:spLocks noGrp="1"/>
          </p:cNvSpPr>
          <p:nvPr>
            <p:ph type="sldNum" sz="quarter" idx="12"/>
          </p:nvPr>
        </p:nvSpPr>
        <p:spPr>
          <a:xfrm>
            <a:off x="10375670" y="6446838"/>
            <a:ext cx="780010" cy="365125"/>
          </a:xfrm>
        </p:spPr>
        <p:txBody>
          <a:bodyPr/>
          <a:lstStyle>
            <a:lvl1pPr>
              <a:defRPr>
                <a:solidFill>
                  <a:schemeClr val="tx1">
                    <a:lumMod val="75000"/>
                    <a:lumOff val="25000"/>
                  </a:schemeClr>
                </a:solidFill>
              </a:defRPr>
            </a:lvl1pPr>
          </a:lstStyle>
          <a:p>
            <a:fld id="{3A98EE3D-8CD1-4C3F-BD1C-C98C9596463C}" type="slidenum">
              <a:rPr lang="en-US" noProof="0" smtClean="0"/>
              <a:pPr/>
              <a:t>‹#›</a:t>
            </a:fld>
            <a:endParaRPr lang="en-US" noProof="0" dirty="0"/>
          </a:p>
        </p:txBody>
      </p:sp>
      <p:sp>
        <p:nvSpPr>
          <p:cNvPr id="2" name="Title 1"/>
          <p:cNvSpPr>
            <a:spLocks noGrp="1"/>
          </p:cNvSpPr>
          <p:nvPr>
            <p:ph type="title"/>
          </p:nvPr>
        </p:nvSpPr>
        <p:spPr>
          <a:xfrm>
            <a:off x="1092200" y="1885125"/>
            <a:ext cx="3068833" cy="2093975"/>
          </a:xfrm>
        </p:spPr>
        <p:txBody>
          <a:bodyPr anchor="ctr">
            <a:normAutofit/>
          </a:bodyPr>
          <a:lstStyle>
            <a:lvl1pPr>
              <a:lnSpc>
                <a:spcPct val="90000"/>
              </a:lnSpc>
              <a:defRPr sz="4400" b="1" i="0">
                <a:solidFill>
                  <a:srgbClr val="FFFFFF"/>
                </a:solidFill>
                <a:latin typeface="+mn-lt"/>
              </a:defRPr>
            </a:lvl1pPr>
          </a:lstStyle>
          <a:p>
            <a:r>
              <a:rPr lang="en-US" noProof="0"/>
              <a:t>Click to edit Master title style</a:t>
            </a:r>
            <a:endParaRPr lang="en-US" noProof="0" dirty="0"/>
          </a:p>
        </p:txBody>
      </p:sp>
    </p:spTree>
    <p:extLst>
      <p:ext uri="{BB962C8B-B14F-4D97-AF65-F5344CB8AC3E}">
        <p14:creationId xmlns:p14="http://schemas.microsoft.com/office/powerpoint/2010/main" val="39543055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6_Content with Caption">
    <p:spTree>
      <p:nvGrpSpPr>
        <p:cNvPr id="1" name=""/>
        <p:cNvGrpSpPr/>
        <p:nvPr/>
      </p:nvGrpSpPr>
      <p:grpSpPr>
        <a:xfrm>
          <a:off x="0" y="0"/>
          <a:ext cx="0" cy="0"/>
          <a:chOff x="0" y="0"/>
          <a:chExt cx="0" cy="0"/>
        </a:xfrm>
      </p:grpSpPr>
      <p:sp>
        <p:nvSpPr>
          <p:cNvPr id="10" name="Parallélogramme 14">
            <a:extLst>
              <a:ext uri="{FF2B5EF4-FFF2-40B4-BE49-F238E27FC236}">
                <a16:creationId xmlns:a16="http://schemas.microsoft.com/office/drawing/2014/main" id="{BA60C70F-7EE5-4927-B922-88B1C47FADB9}"/>
              </a:ext>
            </a:extLst>
          </p:cNvPr>
          <p:cNvSpPr/>
          <p:nvPr userDrawn="1"/>
        </p:nvSpPr>
        <p:spPr>
          <a:xfrm>
            <a:off x="7448550" y="0"/>
            <a:ext cx="2857500" cy="6858000"/>
          </a:xfrm>
          <a:prstGeom prst="parallelogram">
            <a:avLst>
              <a:gd name="adj" fmla="val 0"/>
            </a:avLst>
          </a:prstGeom>
          <a:solidFill>
            <a:schemeClr val="bg1">
              <a:lumMod val="9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sp>
        <p:nvSpPr>
          <p:cNvPr id="2" name="Title 1"/>
          <p:cNvSpPr>
            <a:spLocks noGrp="1"/>
          </p:cNvSpPr>
          <p:nvPr>
            <p:ph type="title"/>
          </p:nvPr>
        </p:nvSpPr>
        <p:spPr>
          <a:xfrm>
            <a:off x="4984722" y="548355"/>
            <a:ext cx="6054846" cy="634336"/>
          </a:xfrm>
        </p:spPr>
        <p:txBody>
          <a:bodyPr anchor="ctr">
            <a:noAutofit/>
          </a:bodyPr>
          <a:lstStyle>
            <a:lvl1pPr>
              <a:lnSpc>
                <a:spcPct val="90000"/>
              </a:lnSpc>
              <a:defRPr sz="3600" b="1" i="0">
                <a:solidFill>
                  <a:srgbClr val="FFFFFF"/>
                </a:solidFill>
                <a:latin typeface="+mn-lt"/>
              </a:defRPr>
            </a:lvl1pPr>
          </a:lstStyle>
          <a:p>
            <a:r>
              <a:rPr lang="en-US" noProof="0"/>
              <a:t>Click to edit Master title style</a:t>
            </a:r>
          </a:p>
        </p:txBody>
      </p:sp>
      <p:sp>
        <p:nvSpPr>
          <p:cNvPr id="3" name="Content Placeholder 2"/>
          <p:cNvSpPr>
            <a:spLocks noGrp="1"/>
          </p:cNvSpPr>
          <p:nvPr>
            <p:ph idx="1"/>
          </p:nvPr>
        </p:nvSpPr>
        <p:spPr>
          <a:xfrm>
            <a:off x="5100833" y="1611313"/>
            <a:ext cx="6072099" cy="3755104"/>
          </a:xfrm>
        </p:spPr>
        <p:txBody>
          <a:bodyPr anchor="t">
            <a:normAutofit/>
          </a:bodyPr>
          <a:lstStyle>
            <a:lvl1pPr>
              <a:defRPr sz="2400"/>
            </a:lvl1pPr>
            <a:lvl2pPr>
              <a:defRPr sz="2000"/>
            </a:lvl2pPr>
            <a:lvl3pPr>
              <a:defRPr sz="1600"/>
            </a:lvl3pPr>
            <a:lvl4pPr>
              <a:defRPr sz="1600"/>
            </a:lvl4pPr>
            <a:lvl5pPr>
              <a:defRPr sz="16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2" name="Date Placeholder 1">
            <a:extLst>
              <a:ext uri="{FF2B5EF4-FFF2-40B4-BE49-F238E27FC236}">
                <a16:creationId xmlns:a16="http://schemas.microsoft.com/office/drawing/2014/main" id="{F417C55D-4AE8-427B-A32E-9F54E007E686}"/>
              </a:ext>
            </a:extLst>
          </p:cNvPr>
          <p:cNvSpPr>
            <a:spLocks noGrp="1"/>
          </p:cNvSpPr>
          <p:nvPr>
            <p:ph type="dt" sz="half" idx="10"/>
          </p:nvPr>
        </p:nvSpPr>
        <p:spPr>
          <a:xfrm>
            <a:off x="6834126" y="6446838"/>
            <a:ext cx="2584850" cy="365125"/>
          </a:xfrm>
        </p:spPr>
        <p:txBody>
          <a:bodyPr/>
          <a:lstStyle>
            <a:lvl1pPr>
              <a:defRPr>
                <a:solidFill>
                  <a:schemeClr val="tx1">
                    <a:lumMod val="75000"/>
                    <a:lumOff val="25000"/>
                  </a:schemeClr>
                </a:solidFill>
              </a:defRPr>
            </a:lvl1pPr>
          </a:lstStyle>
          <a:p>
            <a:fld id="{6DA3ABBD-A00D-4624-9D57-736F5DDBFABC}" type="datetime1">
              <a:rPr lang="en-US" noProof="0" smtClean="0"/>
              <a:t>2/6/2024</a:t>
            </a:fld>
            <a:endParaRPr lang="en-US" noProof="0" dirty="0"/>
          </a:p>
        </p:txBody>
      </p:sp>
      <p:sp>
        <p:nvSpPr>
          <p:cNvPr id="13" name="Footer Placeholder 2">
            <a:extLst>
              <a:ext uri="{FF2B5EF4-FFF2-40B4-BE49-F238E27FC236}">
                <a16:creationId xmlns:a16="http://schemas.microsoft.com/office/drawing/2014/main" id="{8C05871B-E916-40A4-B5E3-65C15F5A4D2A}"/>
              </a:ext>
            </a:extLst>
          </p:cNvPr>
          <p:cNvSpPr>
            <a:spLocks noGrp="1"/>
          </p:cNvSpPr>
          <p:nvPr>
            <p:ph type="ftr" sz="quarter" idx="11"/>
          </p:nvPr>
        </p:nvSpPr>
        <p:spPr>
          <a:xfrm>
            <a:off x="1097279" y="6446838"/>
            <a:ext cx="4846321" cy="365125"/>
          </a:xfrm>
        </p:spPr>
        <p:txBody>
          <a:bodyPr/>
          <a:lstStyle>
            <a:lvl1pPr>
              <a:defRPr>
                <a:solidFill>
                  <a:schemeClr val="tx1">
                    <a:lumMod val="75000"/>
                    <a:lumOff val="25000"/>
                  </a:schemeClr>
                </a:solidFill>
              </a:defRPr>
            </a:lvl1pPr>
          </a:lstStyle>
          <a:p>
            <a:r>
              <a:rPr lang="en-US" noProof="0" dirty="0"/>
              <a:t>Footer</a:t>
            </a:r>
          </a:p>
        </p:txBody>
      </p:sp>
      <p:sp>
        <p:nvSpPr>
          <p:cNvPr id="14" name="Slide Number Placeholder 3">
            <a:extLst>
              <a:ext uri="{FF2B5EF4-FFF2-40B4-BE49-F238E27FC236}">
                <a16:creationId xmlns:a16="http://schemas.microsoft.com/office/drawing/2014/main" id="{B45E789F-2E61-4EC0-8973-681625FE518F}"/>
              </a:ext>
            </a:extLst>
          </p:cNvPr>
          <p:cNvSpPr>
            <a:spLocks noGrp="1"/>
          </p:cNvSpPr>
          <p:nvPr>
            <p:ph type="sldNum" sz="quarter" idx="12"/>
          </p:nvPr>
        </p:nvSpPr>
        <p:spPr>
          <a:xfrm>
            <a:off x="10375670" y="6446838"/>
            <a:ext cx="780010" cy="365125"/>
          </a:xfrm>
        </p:spPr>
        <p:txBody>
          <a:bodyPr/>
          <a:lstStyle>
            <a:lvl1pPr>
              <a:defRPr>
                <a:solidFill>
                  <a:schemeClr val="tx1">
                    <a:lumMod val="75000"/>
                    <a:lumOff val="25000"/>
                  </a:schemeClr>
                </a:solidFill>
              </a:defRPr>
            </a:lvl1pPr>
          </a:lstStyle>
          <a:p>
            <a:fld id="{3A98EE3D-8CD1-4C3F-BD1C-C98C9596463C}" type="slidenum">
              <a:rPr lang="en-US" noProof="0" smtClean="0"/>
              <a:pPr/>
              <a:t>‹#›</a:t>
            </a:fld>
            <a:endParaRPr lang="en-US" noProof="0" dirty="0"/>
          </a:p>
        </p:txBody>
      </p:sp>
      <p:sp>
        <p:nvSpPr>
          <p:cNvPr id="18" name="Picture Placeholder 9">
            <a:extLst>
              <a:ext uri="{FF2B5EF4-FFF2-40B4-BE49-F238E27FC236}">
                <a16:creationId xmlns:a16="http://schemas.microsoft.com/office/drawing/2014/main" id="{4F173117-1383-4956-B947-1EA7A51D0D4A}"/>
              </a:ext>
            </a:extLst>
          </p:cNvPr>
          <p:cNvSpPr>
            <a:spLocks noGrp="1"/>
          </p:cNvSpPr>
          <p:nvPr>
            <p:ph type="pic" sz="quarter" idx="13"/>
          </p:nvPr>
        </p:nvSpPr>
        <p:spPr>
          <a:xfrm>
            <a:off x="0" y="0"/>
            <a:ext cx="4654296" cy="5864225"/>
          </a:xfrm>
        </p:spPr>
        <p:txBody>
          <a:bodyPr/>
          <a:lstStyle>
            <a:lvl1pPr>
              <a:defRPr>
                <a:solidFill>
                  <a:schemeClr val="tx1">
                    <a:lumMod val="75000"/>
                    <a:lumOff val="25000"/>
                  </a:schemeClr>
                </a:solidFill>
              </a:defRPr>
            </a:lvl1pPr>
          </a:lstStyle>
          <a:p>
            <a:r>
              <a:rPr lang="en-US" noProof="0"/>
              <a:t>Click icon to add picture</a:t>
            </a:r>
            <a:endParaRPr lang="en-US" noProof="0" dirty="0"/>
          </a:p>
        </p:txBody>
      </p:sp>
    </p:spTree>
    <p:extLst>
      <p:ext uri="{BB962C8B-B14F-4D97-AF65-F5344CB8AC3E}">
        <p14:creationId xmlns:p14="http://schemas.microsoft.com/office/powerpoint/2010/main" val="175104652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7_Content with Caption">
    <p:spTree>
      <p:nvGrpSpPr>
        <p:cNvPr id="1" name=""/>
        <p:cNvGrpSpPr/>
        <p:nvPr/>
      </p:nvGrpSpPr>
      <p:grpSpPr>
        <a:xfrm>
          <a:off x="0" y="0"/>
          <a:ext cx="0" cy="0"/>
          <a:chOff x="0" y="0"/>
          <a:chExt cx="0" cy="0"/>
        </a:xfrm>
      </p:grpSpPr>
      <p:sp>
        <p:nvSpPr>
          <p:cNvPr id="18" name="Picture Placeholder 9">
            <a:extLst>
              <a:ext uri="{FF2B5EF4-FFF2-40B4-BE49-F238E27FC236}">
                <a16:creationId xmlns:a16="http://schemas.microsoft.com/office/drawing/2014/main" id="{4F173117-1383-4956-B947-1EA7A51D0D4A}"/>
              </a:ext>
            </a:extLst>
          </p:cNvPr>
          <p:cNvSpPr>
            <a:spLocks noGrp="1"/>
          </p:cNvSpPr>
          <p:nvPr>
            <p:ph type="pic" sz="quarter" idx="13"/>
          </p:nvPr>
        </p:nvSpPr>
        <p:spPr>
          <a:xfrm>
            <a:off x="0" y="0"/>
            <a:ext cx="12192000" cy="3541486"/>
          </a:xfrm>
        </p:spPr>
        <p:txBody>
          <a:bodyPr/>
          <a:lstStyle>
            <a:lvl1pPr>
              <a:defRPr>
                <a:solidFill>
                  <a:schemeClr val="tx1">
                    <a:lumMod val="75000"/>
                    <a:lumOff val="25000"/>
                  </a:schemeClr>
                </a:solidFill>
              </a:defRPr>
            </a:lvl1pPr>
          </a:lstStyle>
          <a:p>
            <a:r>
              <a:rPr lang="en-US" noProof="0"/>
              <a:t>Click icon to add picture</a:t>
            </a:r>
            <a:endParaRPr lang="en-US" noProof="0" dirty="0"/>
          </a:p>
        </p:txBody>
      </p:sp>
      <p:sp>
        <p:nvSpPr>
          <p:cNvPr id="10" name="Parallélogramme 14">
            <a:extLst>
              <a:ext uri="{FF2B5EF4-FFF2-40B4-BE49-F238E27FC236}">
                <a16:creationId xmlns:a16="http://schemas.microsoft.com/office/drawing/2014/main" id="{BA60C70F-7EE5-4927-B922-88B1C47FADB9}"/>
              </a:ext>
            </a:extLst>
          </p:cNvPr>
          <p:cNvSpPr/>
          <p:nvPr userDrawn="1"/>
        </p:nvSpPr>
        <p:spPr>
          <a:xfrm>
            <a:off x="7448550" y="0"/>
            <a:ext cx="2857500" cy="6858000"/>
          </a:xfrm>
          <a:prstGeom prst="parallelogram">
            <a:avLst>
              <a:gd name="adj" fmla="val 0"/>
            </a:avLst>
          </a:prstGeom>
          <a:solidFill>
            <a:schemeClr val="bg1">
              <a:lumMod val="9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sp>
        <p:nvSpPr>
          <p:cNvPr id="2" name="Title 1"/>
          <p:cNvSpPr>
            <a:spLocks noGrp="1"/>
          </p:cNvSpPr>
          <p:nvPr>
            <p:ph type="title"/>
          </p:nvPr>
        </p:nvSpPr>
        <p:spPr>
          <a:xfrm>
            <a:off x="3068577" y="880375"/>
            <a:ext cx="6054846" cy="634336"/>
          </a:xfrm>
        </p:spPr>
        <p:txBody>
          <a:bodyPr anchor="ctr">
            <a:noAutofit/>
          </a:bodyPr>
          <a:lstStyle>
            <a:lvl1pPr algn="ctr">
              <a:lnSpc>
                <a:spcPct val="90000"/>
              </a:lnSpc>
              <a:defRPr sz="3600" b="1" i="0">
                <a:solidFill>
                  <a:schemeClr val="tx1">
                    <a:lumMod val="75000"/>
                    <a:lumOff val="25000"/>
                  </a:schemeClr>
                </a:solidFill>
                <a:latin typeface="+mn-lt"/>
              </a:defRPr>
            </a:lvl1pPr>
          </a:lstStyle>
          <a:p>
            <a:r>
              <a:rPr lang="en-US" noProof="0"/>
              <a:t>Click to edit Master title style</a:t>
            </a:r>
          </a:p>
        </p:txBody>
      </p:sp>
      <p:sp>
        <p:nvSpPr>
          <p:cNvPr id="12" name="Date Placeholder 1">
            <a:extLst>
              <a:ext uri="{FF2B5EF4-FFF2-40B4-BE49-F238E27FC236}">
                <a16:creationId xmlns:a16="http://schemas.microsoft.com/office/drawing/2014/main" id="{F417C55D-4AE8-427B-A32E-9F54E007E686}"/>
              </a:ext>
            </a:extLst>
          </p:cNvPr>
          <p:cNvSpPr>
            <a:spLocks noGrp="1"/>
          </p:cNvSpPr>
          <p:nvPr>
            <p:ph type="dt" sz="half" idx="10"/>
          </p:nvPr>
        </p:nvSpPr>
        <p:spPr>
          <a:xfrm>
            <a:off x="6834126" y="6446838"/>
            <a:ext cx="2584850" cy="365125"/>
          </a:xfrm>
        </p:spPr>
        <p:txBody>
          <a:bodyPr/>
          <a:lstStyle>
            <a:lvl1pPr>
              <a:defRPr>
                <a:solidFill>
                  <a:schemeClr val="tx1">
                    <a:lumMod val="75000"/>
                    <a:lumOff val="25000"/>
                  </a:schemeClr>
                </a:solidFill>
              </a:defRPr>
            </a:lvl1pPr>
          </a:lstStyle>
          <a:p>
            <a:fld id="{E6BF20AA-C418-460A-B9CF-8F3DD94C436D}" type="datetime1">
              <a:rPr lang="en-US" noProof="0" smtClean="0"/>
              <a:t>2/6/2024</a:t>
            </a:fld>
            <a:endParaRPr lang="en-US" noProof="0" dirty="0"/>
          </a:p>
        </p:txBody>
      </p:sp>
      <p:sp>
        <p:nvSpPr>
          <p:cNvPr id="13" name="Footer Placeholder 2">
            <a:extLst>
              <a:ext uri="{FF2B5EF4-FFF2-40B4-BE49-F238E27FC236}">
                <a16:creationId xmlns:a16="http://schemas.microsoft.com/office/drawing/2014/main" id="{8C05871B-E916-40A4-B5E3-65C15F5A4D2A}"/>
              </a:ext>
            </a:extLst>
          </p:cNvPr>
          <p:cNvSpPr>
            <a:spLocks noGrp="1"/>
          </p:cNvSpPr>
          <p:nvPr>
            <p:ph type="ftr" sz="quarter" idx="11"/>
          </p:nvPr>
        </p:nvSpPr>
        <p:spPr>
          <a:xfrm>
            <a:off x="1097279" y="6446838"/>
            <a:ext cx="4846321" cy="365125"/>
          </a:xfrm>
        </p:spPr>
        <p:txBody>
          <a:bodyPr/>
          <a:lstStyle>
            <a:lvl1pPr>
              <a:defRPr>
                <a:solidFill>
                  <a:schemeClr val="tx1">
                    <a:lumMod val="75000"/>
                    <a:lumOff val="25000"/>
                  </a:schemeClr>
                </a:solidFill>
              </a:defRPr>
            </a:lvl1pPr>
          </a:lstStyle>
          <a:p>
            <a:r>
              <a:rPr lang="en-US" noProof="0" dirty="0"/>
              <a:t>Footer</a:t>
            </a:r>
          </a:p>
        </p:txBody>
      </p:sp>
      <p:sp>
        <p:nvSpPr>
          <p:cNvPr id="14" name="Slide Number Placeholder 3">
            <a:extLst>
              <a:ext uri="{FF2B5EF4-FFF2-40B4-BE49-F238E27FC236}">
                <a16:creationId xmlns:a16="http://schemas.microsoft.com/office/drawing/2014/main" id="{B45E789F-2E61-4EC0-8973-681625FE518F}"/>
              </a:ext>
            </a:extLst>
          </p:cNvPr>
          <p:cNvSpPr>
            <a:spLocks noGrp="1"/>
          </p:cNvSpPr>
          <p:nvPr>
            <p:ph type="sldNum" sz="quarter" idx="12"/>
          </p:nvPr>
        </p:nvSpPr>
        <p:spPr>
          <a:xfrm>
            <a:off x="10375670" y="6446838"/>
            <a:ext cx="780010" cy="365125"/>
          </a:xfrm>
        </p:spPr>
        <p:txBody>
          <a:bodyPr/>
          <a:lstStyle>
            <a:lvl1pPr>
              <a:defRPr>
                <a:solidFill>
                  <a:schemeClr val="tx1">
                    <a:lumMod val="75000"/>
                    <a:lumOff val="25000"/>
                  </a:schemeClr>
                </a:solidFill>
              </a:defRPr>
            </a:lvl1pPr>
          </a:lstStyle>
          <a:p>
            <a:fld id="{3A98EE3D-8CD1-4C3F-BD1C-C98C9596463C}" type="slidenum">
              <a:rPr lang="en-US" noProof="0" smtClean="0"/>
              <a:pPr/>
              <a:t>‹#›</a:t>
            </a:fld>
            <a:endParaRPr lang="en-US" noProof="0" dirty="0"/>
          </a:p>
        </p:txBody>
      </p:sp>
      <p:sp>
        <p:nvSpPr>
          <p:cNvPr id="19" name="Rectangle 18">
            <a:extLst>
              <a:ext uri="{FF2B5EF4-FFF2-40B4-BE49-F238E27FC236}">
                <a16:creationId xmlns:a16="http://schemas.microsoft.com/office/drawing/2014/main" id="{AF446475-024F-4C71-99D3-501468ACAD11}"/>
              </a:ext>
            </a:extLst>
          </p:cNvPr>
          <p:cNvSpPr/>
          <p:nvPr userDrawn="1"/>
        </p:nvSpPr>
        <p:spPr>
          <a:xfrm>
            <a:off x="5577840" y="0"/>
            <a:ext cx="1036320" cy="685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76760285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3_Content with Caption">
    <p:spTree>
      <p:nvGrpSpPr>
        <p:cNvPr id="1" name=""/>
        <p:cNvGrpSpPr/>
        <p:nvPr/>
      </p:nvGrpSpPr>
      <p:grpSpPr>
        <a:xfrm>
          <a:off x="0" y="0"/>
          <a:ext cx="0" cy="0"/>
          <a:chOff x="0" y="0"/>
          <a:chExt cx="0" cy="0"/>
        </a:xfrm>
      </p:grpSpPr>
      <p:sp>
        <p:nvSpPr>
          <p:cNvPr id="10" name="Parallélogramme 14">
            <a:extLst>
              <a:ext uri="{FF2B5EF4-FFF2-40B4-BE49-F238E27FC236}">
                <a16:creationId xmlns:a16="http://schemas.microsoft.com/office/drawing/2014/main" id="{BA60C70F-7EE5-4927-B922-88B1C47FADB9}"/>
              </a:ext>
            </a:extLst>
          </p:cNvPr>
          <p:cNvSpPr/>
          <p:nvPr userDrawn="1"/>
        </p:nvSpPr>
        <p:spPr>
          <a:xfrm>
            <a:off x="7448550" y="0"/>
            <a:ext cx="2857500" cy="6858000"/>
          </a:xfrm>
          <a:prstGeom prst="parallelogram">
            <a:avLst>
              <a:gd name="adj" fmla="val 0"/>
            </a:avLst>
          </a:prstGeom>
          <a:solidFill>
            <a:schemeClr val="bg1">
              <a:lumMod val="9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sp>
        <p:nvSpPr>
          <p:cNvPr id="4" name="Rectangle 3">
            <a:extLst>
              <a:ext uri="{FF2B5EF4-FFF2-40B4-BE49-F238E27FC236}">
                <a16:creationId xmlns:a16="http://schemas.microsoft.com/office/drawing/2014/main" id="{648F6D61-9E88-4632-A0A8-CB2E0CC5DEAF}"/>
              </a:ext>
            </a:extLst>
          </p:cNvPr>
          <p:cNvSpPr/>
          <p:nvPr userDrawn="1"/>
        </p:nvSpPr>
        <p:spPr>
          <a:xfrm>
            <a:off x="4654312" y="507333"/>
            <a:ext cx="7537688" cy="484955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Rectangle 7">
            <a:extLst>
              <a:ext uri="{FF2B5EF4-FFF2-40B4-BE49-F238E27FC236}">
                <a16:creationId xmlns:a16="http://schemas.microsoft.com/office/drawing/2014/main" id="{16D90D66-BCB9-4229-A829-628874352AC0}"/>
              </a:ext>
            </a:extLst>
          </p:cNvPr>
          <p:cNvSpPr/>
          <p:nvPr/>
        </p:nvSpPr>
        <p:spPr>
          <a:xfrm>
            <a:off x="16" y="0"/>
            <a:ext cx="4654296" cy="586422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2200" y="1885125"/>
            <a:ext cx="3068833" cy="2093975"/>
          </a:xfrm>
        </p:spPr>
        <p:txBody>
          <a:bodyPr anchor="ctr">
            <a:normAutofit/>
          </a:bodyPr>
          <a:lstStyle>
            <a:lvl1pPr>
              <a:lnSpc>
                <a:spcPct val="90000"/>
              </a:lnSpc>
              <a:defRPr sz="4400" b="1" i="0">
                <a:solidFill>
                  <a:srgbClr val="FFFFFF"/>
                </a:solidFill>
                <a:latin typeface="+mn-lt"/>
              </a:defRPr>
            </a:lvl1pPr>
          </a:lstStyle>
          <a:p>
            <a:r>
              <a:rPr lang="en-US" noProof="0"/>
              <a:t>Click to edit Master title style</a:t>
            </a:r>
          </a:p>
        </p:txBody>
      </p:sp>
      <p:sp>
        <p:nvSpPr>
          <p:cNvPr id="3" name="Content Placeholder 2"/>
          <p:cNvSpPr>
            <a:spLocks noGrp="1"/>
          </p:cNvSpPr>
          <p:nvPr>
            <p:ph idx="1"/>
          </p:nvPr>
        </p:nvSpPr>
        <p:spPr>
          <a:xfrm>
            <a:off x="6473373" y="943430"/>
            <a:ext cx="4699452" cy="3977366"/>
          </a:xfrm>
        </p:spPr>
        <p:txBody>
          <a:bodyPr anchor="ctr">
            <a:normAutofit/>
          </a:bodyPr>
          <a:lstStyle>
            <a:lvl1pPr>
              <a:defRPr sz="2400"/>
            </a:lvl1pPr>
            <a:lvl2pPr>
              <a:defRPr sz="2000"/>
            </a:lvl2pPr>
            <a:lvl3pPr>
              <a:defRPr sz="1600"/>
            </a:lvl3pPr>
            <a:lvl4pPr>
              <a:defRPr sz="1600"/>
            </a:lvl4pPr>
            <a:lvl5pPr>
              <a:defRPr sz="16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2" name="Date Placeholder 1">
            <a:extLst>
              <a:ext uri="{FF2B5EF4-FFF2-40B4-BE49-F238E27FC236}">
                <a16:creationId xmlns:a16="http://schemas.microsoft.com/office/drawing/2014/main" id="{F417C55D-4AE8-427B-A32E-9F54E007E686}"/>
              </a:ext>
            </a:extLst>
          </p:cNvPr>
          <p:cNvSpPr>
            <a:spLocks noGrp="1"/>
          </p:cNvSpPr>
          <p:nvPr>
            <p:ph type="dt" sz="half" idx="10"/>
          </p:nvPr>
        </p:nvSpPr>
        <p:spPr>
          <a:xfrm>
            <a:off x="6834126" y="6446838"/>
            <a:ext cx="2584850" cy="365125"/>
          </a:xfrm>
        </p:spPr>
        <p:txBody>
          <a:bodyPr/>
          <a:lstStyle>
            <a:lvl1pPr>
              <a:defRPr>
                <a:solidFill>
                  <a:schemeClr val="tx1">
                    <a:lumMod val="75000"/>
                    <a:lumOff val="25000"/>
                  </a:schemeClr>
                </a:solidFill>
              </a:defRPr>
            </a:lvl1pPr>
          </a:lstStyle>
          <a:p>
            <a:fld id="{063F5CE0-F8B8-4EAA-822E-6451047E7D5F}" type="datetime1">
              <a:rPr lang="en-US" noProof="0" smtClean="0"/>
              <a:t>2/6/2024</a:t>
            </a:fld>
            <a:endParaRPr lang="en-US" noProof="0" dirty="0"/>
          </a:p>
        </p:txBody>
      </p:sp>
      <p:sp>
        <p:nvSpPr>
          <p:cNvPr id="13" name="Footer Placeholder 2">
            <a:extLst>
              <a:ext uri="{FF2B5EF4-FFF2-40B4-BE49-F238E27FC236}">
                <a16:creationId xmlns:a16="http://schemas.microsoft.com/office/drawing/2014/main" id="{8C05871B-E916-40A4-B5E3-65C15F5A4D2A}"/>
              </a:ext>
            </a:extLst>
          </p:cNvPr>
          <p:cNvSpPr>
            <a:spLocks noGrp="1"/>
          </p:cNvSpPr>
          <p:nvPr>
            <p:ph type="ftr" sz="quarter" idx="11"/>
          </p:nvPr>
        </p:nvSpPr>
        <p:spPr>
          <a:xfrm>
            <a:off x="1097279" y="6446838"/>
            <a:ext cx="4846321" cy="365125"/>
          </a:xfrm>
        </p:spPr>
        <p:txBody>
          <a:bodyPr/>
          <a:lstStyle>
            <a:lvl1pPr>
              <a:defRPr>
                <a:solidFill>
                  <a:schemeClr val="tx1">
                    <a:lumMod val="75000"/>
                    <a:lumOff val="25000"/>
                  </a:schemeClr>
                </a:solidFill>
              </a:defRPr>
            </a:lvl1pPr>
          </a:lstStyle>
          <a:p>
            <a:r>
              <a:rPr lang="en-US" noProof="0" dirty="0"/>
              <a:t>Footer</a:t>
            </a:r>
          </a:p>
        </p:txBody>
      </p:sp>
      <p:sp>
        <p:nvSpPr>
          <p:cNvPr id="14" name="Slide Number Placeholder 3">
            <a:extLst>
              <a:ext uri="{FF2B5EF4-FFF2-40B4-BE49-F238E27FC236}">
                <a16:creationId xmlns:a16="http://schemas.microsoft.com/office/drawing/2014/main" id="{B45E789F-2E61-4EC0-8973-681625FE518F}"/>
              </a:ext>
            </a:extLst>
          </p:cNvPr>
          <p:cNvSpPr>
            <a:spLocks noGrp="1"/>
          </p:cNvSpPr>
          <p:nvPr>
            <p:ph type="sldNum" sz="quarter" idx="12"/>
          </p:nvPr>
        </p:nvSpPr>
        <p:spPr>
          <a:xfrm>
            <a:off x="10375670" y="6446838"/>
            <a:ext cx="780010" cy="365125"/>
          </a:xfrm>
        </p:spPr>
        <p:txBody>
          <a:bodyPr/>
          <a:lstStyle>
            <a:lvl1pPr>
              <a:defRPr>
                <a:solidFill>
                  <a:schemeClr val="tx1">
                    <a:lumMod val="75000"/>
                    <a:lumOff val="25000"/>
                  </a:schemeClr>
                </a:solidFill>
              </a:defRPr>
            </a:lvl1pPr>
          </a:lstStyle>
          <a:p>
            <a:fld id="{3A98EE3D-8CD1-4C3F-BD1C-C98C9596463C}" type="slidenum">
              <a:rPr lang="en-US" noProof="0" smtClean="0"/>
              <a:pPr/>
              <a:t>‹#›</a:t>
            </a:fld>
            <a:endParaRPr lang="en-US" noProof="0" dirty="0"/>
          </a:p>
        </p:txBody>
      </p:sp>
      <p:sp>
        <p:nvSpPr>
          <p:cNvPr id="20" name="Rectangle 19">
            <a:extLst>
              <a:ext uri="{FF2B5EF4-FFF2-40B4-BE49-F238E27FC236}">
                <a16:creationId xmlns:a16="http://schemas.microsoft.com/office/drawing/2014/main" id="{EF73BF96-A07C-4AAA-A37F-65151BD22A70}"/>
              </a:ext>
            </a:extLst>
          </p:cNvPr>
          <p:cNvSpPr/>
          <p:nvPr userDrawn="1"/>
        </p:nvSpPr>
        <p:spPr>
          <a:xfrm>
            <a:off x="4370251" y="2322780"/>
            <a:ext cx="1348378" cy="1218664"/>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401277159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4_Content with Caption">
    <p:spTree>
      <p:nvGrpSpPr>
        <p:cNvPr id="1" name=""/>
        <p:cNvGrpSpPr/>
        <p:nvPr/>
      </p:nvGrpSpPr>
      <p:grpSpPr>
        <a:xfrm>
          <a:off x="0" y="0"/>
          <a:ext cx="0" cy="0"/>
          <a:chOff x="0" y="0"/>
          <a:chExt cx="0" cy="0"/>
        </a:xfrm>
      </p:grpSpPr>
      <p:sp>
        <p:nvSpPr>
          <p:cNvPr id="10" name="Parallélogramme 14">
            <a:extLst>
              <a:ext uri="{FF2B5EF4-FFF2-40B4-BE49-F238E27FC236}">
                <a16:creationId xmlns:a16="http://schemas.microsoft.com/office/drawing/2014/main" id="{BA60C70F-7EE5-4927-B922-88B1C47FADB9}"/>
              </a:ext>
            </a:extLst>
          </p:cNvPr>
          <p:cNvSpPr/>
          <p:nvPr userDrawn="1"/>
        </p:nvSpPr>
        <p:spPr>
          <a:xfrm>
            <a:off x="7448550" y="0"/>
            <a:ext cx="2857500" cy="6858000"/>
          </a:xfrm>
          <a:prstGeom prst="parallelogram">
            <a:avLst>
              <a:gd name="adj" fmla="val 0"/>
            </a:avLst>
          </a:prstGeom>
          <a:solidFill>
            <a:schemeClr val="bg1">
              <a:lumMod val="9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sp>
        <p:nvSpPr>
          <p:cNvPr id="4" name="Rectangle 3">
            <a:extLst>
              <a:ext uri="{FF2B5EF4-FFF2-40B4-BE49-F238E27FC236}">
                <a16:creationId xmlns:a16="http://schemas.microsoft.com/office/drawing/2014/main" id="{648F6D61-9E88-4632-A0A8-CB2E0CC5DEAF}"/>
              </a:ext>
            </a:extLst>
          </p:cNvPr>
          <p:cNvSpPr/>
          <p:nvPr userDrawn="1"/>
        </p:nvSpPr>
        <p:spPr>
          <a:xfrm>
            <a:off x="4654312" y="507333"/>
            <a:ext cx="7537688" cy="484955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Rectangle 7">
            <a:extLst>
              <a:ext uri="{FF2B5EF4-FFF2-40B4-BE49-F238E27FC236}">
                <a16:creationId xmlns:a16="http://schemas.microsoft.com/office/drawing/2014/main" id="{16D90D66-BCB9-4229-A829-628874352AC0}"/>
              </a:ext>
            </a:extLst>
          </p:cNvPr>
          <p:cNvSpPr/>
          <p:nvPr userDrawn="1"/>
        </p:nvSpPr>
        <p:spPr>
          <a:xfrm>
            <a:off x="16" y="0"/>
            <a:ext cx="4654296" cy="58642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2200" y="1885125"/>
            <a:ext cx="3068833" cy="2093975"/>
          </a:xfrm>
        </p:spPr>
        <p:txBody>
          <a:bodyPr anchor="ctr">
            <a:normAutofit/>
          </a:bodyPr>
          <a:lstStyle>
            <a:lvl1pPr>
              <a:lnSpc>
                <a:spcPct val="90000"/>
              </a:lnSpc>
              <a:defRPr sz="4400" b="1" i="0">
                <a:solidFill>
                  <a:srgbClr val="FFFFFF"/>
                </a:solidFill>
                <a:latin typeface="+mn-lt"/>
              </a:defRPr>
            </a:lvl1pPr>
          </a:lstStyle>
          <a:p>
            <a:r>
              <a:rPr lang="en-US" noProof="0"/>
              <a:t>Click to edit Master title style</a:t>
            </a:r>
          </a:p>
        </p:txBody>
      </p:sp>
      <p:sp>
        <p:nvSpPr>
          <p:cNvPr id="3" name="Content Placeholder 2"/>
          <p:cNvSpPr>
            <a:spLocks noGrp="1"/>
          </p:cNvSpPr>
          <p:nvPr>
            <p:ph idx="1"/>
          </p:nvPr>
        </p:nvSpPr>
        <p:spPr>
          <a:xfrm>
            <a:off x="6518529" y="943430"/>
            <a:ext cx="4654296" cy="3977366"/>
          </a:xfrm>
        </p:spPr>
        <p:txBody>
          <a:bodyPr anchor="ctr">
            <a:normAutofit/>
          </a:bodyPr>
          <a:lstStyle>
            <a:lvl1pPr>
              <a:defRPr sz="2400"/>
            </a:lvl1pPr>
            <a:lvl2pPr>
              <a:defRPr sz="2000"/>
            </a:lvl2pPr>
            <a:lvl3pPr>
              <a:defRPr sz="1600"/>
            </a:lvl3pPr>
            <a:lvl4pPr>
              <a:defRPr sz="1600"/>
            </a:lvl4pPr>
            <a:lvl5pPr>
              <a:defRPr sz="16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2" name="Date Placeholder 1">
            <a:extLst>
              <a:ext uri="{FF2B5EF4-FFF2-40B4-BE49-F238E27FC236}">
                <a16:creationId xmlns:a16="http://schemas.microsoft.com/office/drawing/2014/main" id="{F417C55D-4AE8-427B-A32E-9F54E007E686}"/>
              </a:ext>
            </a:extLst>
          </p:cNvPr>
          <p:cNvSpPr>
            <a:spLocks noGrp="1"/>
          </p:cNvSpPr>
          <p:nvPr>
            <p:ph type="dt" sz="half" idx="10"/>
          </p:nvPr>
        </p:nvSpPr>
        <p:spPr>
          <a:xfrm>
            <a:off x="6834126" y="6446838"/>
            <a:ext cx="2584850" cy="365125"/>
          </a:xfrm>
        </p:spPr>
        <p:txBody>
          <a:bodyPr/>
          <a:lstStyle>
            <a:lvl1pPr>
              <a:defRPr>
                <a:solidFill>
                  <a:schemeClr val="tx1">
                    <a:lumMod val="75000"/>
                    <a:lumOff val="25000"/>
                  </a:schemeClr>
                </a:solidFill>
              </a:defRPr>
            </a:lvl1pPr>
          </a:lstStyle>
          <a:p>
            <a:fld id="{21F8AE65-7CE3-49A8-B2CC-A5A64E5730FA}" type="datetime1">
              <a:rPr lang="en-US" noProof="0" smtClean="0"/>
              <a:t>2/6/2024</a:t>
            </a:fld>
            <a:endParaRPr lang="en-US" noProof="0" dirty="0"/>
          </a:p>
        </p:txBody>
      </p:sp>
      <p:sp>
        <p:nvSpPr>
          <p:cNvPr id="13" name="Footer Placeholder 2">
            <a:extLst>
              <a:ext uri="{FF2B5EF4-FFF2-40B4-BE49-F238E27FC236}">
                <a16:creationId xmlns:a16="http://schemas.microsoft.com/office/drawing/2014/main" id="{8C05871B-E916-40A4-B5E3-65C15F5A4D2A}"/>
              </a:ext>
            </a:extLst>
          </p:cNvPr>
          <p:cNvSpPr>
            <a:spLocks noGrp="1"/>
          </p:cNvSpPr>
          <p:nvPr>
            <p:ph type="ftr" sz="quarter" idx="11"/>
          </p:nvPr>
        </p:nvSpPr>
        <p:spPr>
          <a:xfrm>
            <a:off x="1097279" y="6446838"/>
            <a:ext cx="4846321" cy="365125"/>
          </a:xfrm>
        </p:spPr>
        <p:txBody>
          <a:bodyPr/>
          <a:lstStyle>
            <a:lvl1pPr>
              <a:defRPr>
                <a:solidFill>
                  <a:schemeClr val="tx1">
                    <a:lumMod val="75000"/>
                    <a:lumOff val="25000"/>
                  </a:schemeClr>
                </a:solidFill>
              </a:defRPr>
            </a:lvl1pPr>
          </a:lstStyle>
          <a:p>
            <a:r>
              <a:rPr lang="en-US" noProof="0" dirty="0"/>
              <a:t>Footer</a:t>
            </a:r>
          </a:p>
        </p:txBody>
      </p:sp>
      <p:sp>
        <p:nvSpPr>
          <p:cNvPr id="14" name="Slide Number Placeholder 3">
            <a:extLst>
              <a:ext uri="{FF2B5EF4-FFF2-40B4-BE49-F238E27FC236}">
                <a16:creationId xmlns:a16="http://schemas.microsoft.com/office/drawing/2014/main" id="{B45E789F-2E61-4EC0-8973-681625FE518F}"/>
              </a:ext>
            </a:extLst>
          </p:cNvPr>
          <p:cNvSpPr>
            <a:spLocks noGrp="1"/>
          </p:cNvSpPr>
          <p:nvPr>
            <p:ph type="sldNum" sz="quarter" idx="12"/>
          </p:nvPr>
        </p:nvSpPr>
        <p:spPr>
          <a:xfrm>
            <a:off x="10375670" y="6446838"/>
            <a:ext cx="780010" cy="365125"/>
          </a:xfrm>
        </p:spPr>
        <p:txBody>
          <a:bodyPr/>
          <a:lstStyle>
            <a:lvl1pPr>
              <a:defRPr>
                <a:solidFill>
                  <a:schemeClr val="tx1">
                    <a:lumMod val="75000"/>
                    <a:lumOff val="25000"/>
                  </a:schemeClr>
                </a:solidFill>
              </a:defRPr>
            </a:lvl1pPr>
          </a:lstStyle>
          <a:p>
            <a:fld id="{3A98EE3D-8CD1-4C3F-BD1C-C98C9596463C}" type="slidenum">
              <a:rPr lang="en-US" noProof="0" smtClean="0"/>
              <a:pPr/>
              <a:t>‹#›</a:t>
            </a:fld>
            <a:endParaRPr lang="en-US" noProof="0" dirty="0"/>
          </a:p>
        </p:txBody>
      </p:sp>
      <p:sp>
        <p:nvSpPr>
          <p:cNvPr id="18" name="Rectangle 17">
            <a:extLst>
              <a:ext uri="{FF2B5EF4-FFF2-40B4-BE49-F238E27FC236}">
                <a16:creationId xmlns:a16="http://schemas.microsoft.com/office/drawing/2014/main" id="{6127F28F-6C7B-471B-9839-EF88426C1976}"/>
              </a:ext>
            </a:extLst>
          </p:cNvPr>
          <p:cNvSpPr/>
          <p:nvPr userDrawn="1"/>
        </p:nvSpPr>
        <p:spPr>
          <a:xfrm>
            <a:off x="4370251" y="2322780"/>
            <a:ext cx="1348378" cy="121866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349861624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A134939-39C0-4522-A125-A13DFDA66490}"/>
              </a:ext>
            </a:extLst>
          </p:cNvPr>
          <p:cNvSpPr/>
          <p:nvPr/>
        </p:nvSpPr>
        <p:spPr>
          <a:xfrm>
            <a:off x="0" y="4578350"/>
            <a:ext cx="12188825" cy="22796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15" y="0"/>
            <a:ext cx="12191985" cy="4578350"/>
          </a:xfrm>
          <a:solidFill>
            <a:schemeClr val="bg1"/>
          </a:solidFill>
        </p:spPr>
        <p:txBody>
          <a:bodyPr lIns="457200" tIns="457200" anchor="t">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noProof="0"/>
              <a:t>Click icon to add picture</a:t>
            </a:r>
            <a:endParaRPr lang="en-US" noProof="0" dirty="0"/>
          </a:p>
        </p:txBody>
      </p:sp>
      <p:sp>
        <p:nvSpPr>
          <p:cNvPr id="2" name="Title 1"/>
          <p:cNvSpPr>
            <a:spLocks noGrp="1"/>
          </p:cNvSpPr>
          <p:nvPr>
            <p:ph type="title"/>
          </p:nvPr>
        </p:nvSpPr>
        <p:spPr>
          <a:xfrm>
            <a:off x="1097279" y="4799362"/>
            <a:ext cx="10113645" cy="743682"/>
          </a:xfrm>
        </p:spPr>
        <p:txBody>
          <a:bodyPr tIns="0" bIns="0" anchor="b">
            <a:noAutofit/>
          </a:bodyPr>
          <a:lstStyle>
            <a:lvl1pPr algn="ctr">
              <a:defRPr sz="4400" b="1">
                <a:solidFill>
                  <a:srgbClr val="FFFFFF"/>
                </a:solidFill>
              </a:defRPr>
            </a:lvl1pPr>
          </a:lstStyle>
          <a:p>
            <a:r>
              <a:rPr lang="en-US" noProof="0"/>
              <a:t>Click to edit Master title style</a:t>
            </a:r>
          </a:p>
        </p:txBody>
      </p:sp>
      <p:sp>
        <p:nvSpPr>
          <p:cNvPr id="4" name="Text Placeholder 3"/>
          <p:cNvSpPr>
            <a:spLocks noGrp="1"/>
          </p:cNvSpPr>
          <p:nvPr>
            <p:ph type="body" sz="half" idx="2"/>
          </p:nvPr>
        </p:nvSpPr>
        <p:spPr>
          <a:xfrm>
            <a:off x="1097279" y="5715000"/>
            <a:ext cx="10113264" cy="609600"/>
          </a:xfrm>
        </p:spPr>
        <p:txBody>
          <a:bodyPr lIns="91440" tIns="0" rIns="91440" bIns="0">
            <a:normAutofit/>
          </a:bodyPr>
          <a:lstStyle>
            <a:lvl1pPr marL="0" indent="0">
              <a:spcBef>
                <a:spcPts val="0"/>
              </a:spcBef>
              <a:spcAft>
                <a:spcPts val="600"/>
              </a:spcAft>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noProof="0"/>
              <a:t>Click to edit Master text styles</a:t>
            </a:r>
          </a:p>
        </p:txBody>
      </p:sp>
      <p:sp>
        <p:nvSpPr>
          <p:cNvPr id="5" name="Date Placeholder 4"/>
          <p:cNvSpPr>
            <a:spLocks noGrp="1"/>
          </p:cNvSpPr>
          <p:nvPr>
            <p:ph type="dt" sz="half" idx="10"/>
          </p:nvPr>
        </p:nvSpPr>
        <p:spPr/>
        <p:txBody>
          <a:bodyPr/>
          <a:lstStyle>
            <a:lvl1pPr>
              <a:defRPr>
                <a:solidFill>
                  <a:schemeClr val="bg1"/>
                </a:solidFill>
              </a:defRPr>
            </a:lvl1pPr>
          </a:lstStyle>
          <a:p>
            <a:fld id="{B5046700-360D-4474-9946-7580E8968658}" type="datetime1">
              <a:rPr lang="en-US" noProof="0" smtClean="0"/>
              <a:t>2/6/2024</a:t>
            </a:fld>
            <a:endParaRPr lang="en-US" noProof="0" dirty="0"/>
          </a:p>
        </p:txBody>
      </p:sp>
      <p:sp>
        <p:nvSpPr>
          <p:cNvPr id="6" name="Footer Placeholder 5"/>
          <p:cNvSpPr>
            <a:spLocks noGrp="1"/>
          </p:cNvSpPr>
          <p:nvPr>
            <p:ph type="ftr" sz="quarter" idx="11"/>
          </p:nvPr>
        </p:nvSpPr>
        <p:spPr>
          <a:xfrm>
            <a:off x="1097279" y="6446838"/>
            <a:ext cx="6818262" cy="365125"/>
          </a:xfrm>
        </p:spPr>
        <p:txBody>
          <a:bodyPr/>
          <a:lstStyle>
            <a:lvl1pPr>
              <a:defRPr>
                <a:solidFill>
                  <a:schemeClr val="bg1"/>
                </a:solidFill>
              </a:defRPr>
            </a:lvl1pPr>
          </a:lstStyle>
          <a:p>
            <a:r>
              <a:rPr lang="en-US" noProof="0" dirty="0"/>
              <a:t>Footer</a:t>
            </a:r>
          </a:p>
        </p:txBody>
      </p:sp>
      <p:sp>
        <p:nvSpPr>
          <p:cNvPr id="7" name="Slide Number Placeholder 6"/>
          <p:cNvSpPr>
            <a:spLocks noGrp="1"/>
          </p:cNvSpPr>
          <p:nvPr>
            <p:ph type="sldNum" sz="quarter" idx="12"/>
          </p:nvPr>
        </p:nvSpPr>
        <p:spPr/>
        <p:txBody>
          <a:bodyPr/>
          <a:lstStyle>
            <a:lvl1pPr>
              <a:defRPr>
                <a:solidFill>
                  <a:schemeClr val="bg1"/>
                </a:solidFill>
              </a:defRPr>
            </a:lvl1pPr>
          </a:lstStyle>
          <a:p>
            <a:fld id="{3A98EE3D-8CD1-4C3F-BD1C-C98C9596463C}" type="slidenum">
              <a:rPr lang="en-US" noProof="0" smtClean="0"/>
              <a:pPr/>
              <a:t>‹#›</a:t>
            </a:fld>
            <a:endParaRPr lang="en-US" noProof="0" dirty="0"/>
          </a:p>
        </p:txBody>
      </p:sp>
      <p:sp>
        <p:nvSpPr>
          <p:cNvPr id="9" name="Rectangle 8">
            <a:extLst>
              <a:ext uri="{FF2B5EF4-FFF2-40B4-BE49-F238E27FC236}">
                <a16:creationId xmlns:a16="http://schemas.microsoft.com/office/drawing/2014/main" id="{B4A4DE4A-F8EF-47D5-8C37-A9021C2BB6A3}"/>
              </a:ext>
            </a:extLst>
          </p:cNvPr>
          <p:cNvSpPr/>
          <p:nvPr userDrawn="1"/>
        </p:nvSpPr>
        <p:spPr>
          <a:xfrm>
            <a:off x="3536950" y="4535901"/>
            <a:ext cx="5118100" cy="12566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59869563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7D5506EE-1026-4F35-9ACC-BD05BE0F9B36}"/>
              </a:ext>
            </a:extLst>
          </p:cNvPr>
          <p:cNvSpPr>
            <a:spLocks noGrp="1"/>
          </p:cNvSpPr>
          <p:nvPr>
            <p:ph type="dt" sz="half" idx="10"/>
          </p:nvPr>
        </p:nvSpPr>
        <p:spPr/>
        <p:txBody>
          <a:bodyPr/>
          <a:lstStyle/>
          <a:p>
            <a:fld id="{42F667F3-A942-43B7-9681-6435F4941075}" type="datetime1">
              <a:rPr lang="en-US" smtClean="0"/>
              <a:t>2/6/2024</a:t>
            </a:fld>
            <a:endParaRPr lang="en-US" dirty="0"/>
          </a:p>
        </p:txBody>
      </p:sp>
      <p:sp>
        <p:nvSpPr>
          <p:cNvPr id="8" name="Footer Placeholder 7">
            <a:extLst>
              <a:ext uri="{FF2B5EF4-FFF2-40B4-BE49-F238E27FC236}">
                <a16:creationId xmlns:a16="http://schemas.microsoft.com/office/drawing/2014/main" id="{B7696E5F-8D95-4450-AE52-5438E6EDE2BF}"/>
              </a:ext>
            </a:extLst>
          </p:cNvPr>
          <p:cNvSpPr>
            <a:spLocks noGrp="1"/>
          </p:cNvSpPr>
          <p:nvPr>
            <p:ph type="ftr" sz="quarter" idx="11"/>
          </p:nvPr>
        </p:nvSpPr>
        <p:spPr/>
        <p:txBody>
          <a:bodyPr/>
          <a:lstStyle/>
          <a:p>
            <a:r>
              <a:rPr lang="en-US" dirty="0"/>
              <a:t>Footer</a:t>
            </a:r>
          </a:p>
        </p:txBody>
      </p:sp>
      <p:sp>
        <p:nvSpPr>
          <p:cNvPr id="9" name="Slide Number Placeholder 8">
            <a:extLst>
              <a:ext uri="{FF2B5EF4-FFF2-40B4-BE49-F238E27FC236}">
                <a16:creationId xmlns:a16="http://schemas.microsoft.com/office/drawing/2014/main" id="{999B2253-74CC-409E-BEB0-F8EFCFCB5629}"/>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55604090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1346200"/>
            <a:ext cx="2448033" cy="4530725"/>
          </a:xfrm>
        </p:spPr>
        <p:txBody>
          <a:bodyPr vert="eaVert"/>
          <a:lstStyle/>
          <a:p>
            <a:r>
              <a:rPr lang="en-US" noProof="0"/>
              <a:t>Click to edit Master title style</a:t>
            </a:r>
          </a:p>
        </p:txBody>
      </p:sp>
      <p:sp>
        <p:nvSpPr>
          <p:cNvPr id="3" name="Vertical Text Placeholder 2"/>
          <p:cNvSpPr>
            <a:spLocks noGrp="1"/>
          </p:cNvSpPr>
          <p:nvPr>
            <p:ph type="body" orient="vert" idx="1"/>
          </p:nvPr>
        </p:nvSpPr>
        <p:spPr>
          <a:xfrm>
            <a:off x="1092200" y="1346200"/>
            <a:ext cx="7480300" cy="4530723"/>
          </a:xfrm>
        </p:spPr>
        <p:txBody>
          <a:bodyPr vert="eaVert" lIns="45720" tIns="0" rIns="45720" bIns="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7" name="Date Placeholder 6">
            <a:extLst>
              <a:ext uri="{FF2B5EF4-FFF2-40B4-BE49-F238E27FC236}">
                <a16:creationId xmlns:a16="http://schemas.microsoft.com/office/drawing/2014/main" id="{AF33D6B0-F070-45C4-A472-19F432BE3932}"/>
              </a:ext>
            </a:extLst>
          </p:cNvPr>
          <p:cNvSpPr>
            <a:spLocks noGrp="1"/>
          </p:cNvSpPr>
          <p:nvPr>
            <p:ph type="dt" sz="half" idx="10"/>
          </p:nvPr>
        </p:nvSpPr>
        <p:spPr/>
        <p:txBody>
          <a:bodyPr/>
          <a:lstStyle/>
          <a:p>
            <a:fld id="{5D576BB9-001A-4B59-8C51-603E71AE3226}" type="datetime1">
              <a:rPr lang="en-US" noProof="0" smtClean="0"/>
              <a:t>2/6/2024</a:t>
            </a:fld>
            <a:endParaRPr lang="en-US" noProof="0" dirty="0"/>
          </a:p>
        </p:txBody>
      </p:sp>
      <p:sp>
        <p:nvSpPr>
          <p:cNvPr id="8" name="Footer Placeholder 7">
            <a:extLst>
              <a:ext uri="{FF2B5EF4-FFF2-40B4-BE49-F238E27FC236}">
                <a16:creationId xmlns:a16="http://schemas.microsoft.com/office/drawing/2014/main" id="{9975399F-DAB2-410D-967F-ED17E6F796E7}"/>
              </a:ext>
            </a:extLst>
          </p:cNvPr>
          <p:cNvSpPr>
            <a:spLocks noGrp="1"/>
          </p:cNvSpPr>
          <p:nvPr>
            <p:ph type="ftr" sz="quarter" idx="11"/>
          </p:nvPr>
        </p:nvSpPr>
        <p:spPr/>
        <p:txBody>
          <a:bodyPr/>
          <a:lstStyle/>
          <a:p>
            <a:r>
              <a:rPr lang="en-US" noProof="0" dirty="0"/>
              <a:t>Footer</a:t>
            </a:r>
          </a:p>
        </p:txBody>
      </p:sp>
      <p:sp>
        <p:nvSpPr>
          <p:cNvPr id="10" name="Slide Number Placeholder 9">
            <a:extLst>
              <a:ext uri="{FF2B5EF4-FFF2-40B4-BE49-F238E27FC236}">
                <a16:creationId xmlns:a16="http://schemas.microsoft.com/office/drawing/2014/main" id="{F762A46F-6BE5-4D12-9412-5CA7672EA8EC}"/>
              </a:ext>
            </a:extLst>
          </p:cNvPr>
          <p:cNvSpPr>
            <a:spLocks noGrp="1"/>
          </p:cNvSpPr>
          <p:nvPr>
            <p:ph type="sldNum" sz="quarter" idx="12"/>
          </p:nvPr>
        </p:nvSpPr>
        <p:spPr/>
        <p:txBody>
          <a:bodyPr/>
          <a:lstStyle/>
          <a:p>
            <a:fld id="{3A98EE3D-8CD1-4C3F-BD1C-C98C9596463C}" type="slidenum">
              <a:rPr lang="en-US" noProof="0" smtClean="0"/>
              <a:t>‹#›</a:t>
            </a:fld>
            <a:endParaRPr lang="en-US" noProof="0" dirty="0"/>
          </a:p>
        </p:txBody>
      </p:sp>
      <p:sp>
        <p:nvSpPr>
          <p:cNvPr id="14" name="Rectangle 13">
            <a:extLst>
              <a:ext uri="{FF2B5EF4-FFF2-40B4-BE49-F238E27FC236}">
                <a16:creationId xmlns:a16="http://schemas.microsoft.com/office/drawing/2014/main" id="{6B443CC6-CDCA-4595-ADAE-DCB961FF1A8E}"/>
              </a:ext>
            </a:extLst>
          </p:cNvPr>
          <p:cNvSpPr/>
          <p:nvPr userDrawn="1"/>
        </p:nvSpPr>
        <p:spPr>
          <a:xfrm rot="16200000">
            <a:off x="8871481" y="-146580"/>
            <a:ext cx="1036320" cy="132948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29406879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 name="Parallélogramme 14">
            <a:extLst>
              <a:ext uri="{FF2B5EF4-FFF2-40B4-BE49-F238E27FC236}">
                <a16:creationId xmlns:a16="http://schemas.microsoft.com/office/drawing/2014/main" id="{D20796F3-5674-4AF5-9623-575731F82E52}"/>
              </a:ext>
            </a:extLst>
          </p:cNvPr>
          <p:cNvSpPr/>
          <p:nvPr userDrawn="1"/>
        </p:nvSpPr>
        <p:spPr>
          <a:xfrm>
            <a:off x="4667250" y="0"/>
            <a:ext cx="2857500" cy="6858000"/>
          </a:xfrm>
          <a:prstGeom prst="parallelogram">
            <a:avLst>
              <a:gd name="adj" fmla="val 0"/>
            </a:avLst>
          </a:prstGeom>
          <a:solidFill>
            <a:schemeClr val="bg1">
              <a:lumMod val="9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noProof="0"/>
              <a:t>Click to edit Master title style</a:t>
            </a:r>
          </a:p>
        </p:txBody>
      </p:sp>
      <p:sp>
        <p:nvSpPr>
          <p:cNvPr id="3" name="Text Placeholder 2"/>
          <p:cNvSpPr>
            <a:spLocks noGrp="1"/>
          </p:cNvSpPr>
          <p:nvPr>
            <p:ph type="body" idx="1"/>
          </p:nvPr>
        </p:nvSpPr>
        <p:spPr>
          <a:xfrm>
            <a:off x="1216548" y="2108201"/>
            <a:ext cx="10058400" cy="3760891"/>
          </a:xfrm>
          <a:prstGeom prst="rect">
            <a:avLst/>
          </a:prstGeom>
        </p:spPr>
        <p:txBody>
          <a:bodyPr vert="horz" lIns="0" tIns="45720" rIns="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Date Placeholder 3"/>
          <p:cNvSpPr>
            <a:spLocks noGrp="1"/>
          </p:cNvSpPr>
          <p:nvPr>
            <p:ph type="dt" sz="half" idx="2"/>
          </p:nvPr>
        </p:nvSpPr>
        <p:spPr>
          <a:xfrm>
            <a:off x="6834126" y="6446838"/>
            <a:ext cx="2584850" cy="365125"/>
          </a:xfrm>
          <a:prstGeom prst="rect">
            <a:avLst/>
          </a:prstGeom>
        </p:spPr>
        <p:txBody>
          <a:bodyPr vert="horz" lIns="91440" tIns="45720" rIns="91440" bIns="45720" rtlCol="0" anchor="ctr"/>
          <a:lstStyle>
            <a:lvl1pPr algn="r">
              <a:defRPr sz="900">
                <a:solidFill>
                  <a:schemeClr val="tx1">
                    <a:lumMod val="75000"/>
                    <a:lumOff val="25000"/>
                  </a:schemeClr>
                </a:solidFill>
              </a:defRPr>
            </a:lvl1pPr>
          </a:lstStyle>
          <a:p>
            <a:fld id="{010F8E8D-DF54-49BE-BDBC-401B280C4E3C}" type="datetime1">
              <a:rPr lang="en-US" noProof="0" smtClean="0"/>
              <a:t>2/6/2024</a:t>
            </a:fld>
            <a:endParaRPr lang="en-US" noProof="0" dirty="0"/>
          </a:p>
        </p:txBody>
      </p:sp>
      <p:sp>
        <p:nvSpPr>
          <p:cNvPr id="5" name="Footer Placeholder 4"/>
          <p:cNvSpPr>
            <a:spLocks noGrp="1"/>
          </p:cNvSpPr>
          <p:nvPr>
            <p:ph type="ftr" sz="quarter" idx="3"/>
          </p:nvPr>
        </p:nvSpPr>
        <p:spPr>
          <a:xfrm>
            <a:off x="1097279" y="6446838"/>
            <a:ext cx="4846321" cy="365125"/>
          </a:xfrm>
          <a:prstGeom prst="rect">
            <a:avLst/>
          </a:prstGeom>
        </p:spPr>
        <p:txBody>
          <a:bodyPr vert="horz" lIns="91440" tIns="45720" rIns="91440" bIns="45720" rtlCol="0" anchor="ctr"/>
          <a:lstStyle>
            <a:lvl1pPr algn="l">
              <a:defRPr sz="900" cap="all" baseline="0">
                <a:solidFill>
                  <a:schemeClr val="tx1">
                    <a:lumMod val="75000"/>
                    <a:lumOff val="25000"/>
                  </a:schemeClr>
                </a:solidFill>
              </a:defRPr>
            </a:lvl1pPr>
          </a:lstStyle>
          <a:p>
            <a:r>
              <a:rPr lang="en-US" noProof="0" dirty="0"/>
              <a:t>Footer</a:t>
            </a:r>
          </a:p>
        </p:txBody>
      </p:sp>
      <p:sp>
        <p:nvSpPr>
          <p:cNvPr id="6" name="Slide Number Placeholder 5"/>
          <p:cNvSpPr>
            <a:spLocks noGrp="1"/>
          </p:cNvSpPr>
          <p:nvPr>
            <p:ph type="sldNum" sz="quarter" idx="4"/>
          </p:nvPr>
        </p:nvSpPr>
        <p:spPr>
          <a:xfrm>
            <a:off x="10375670" y="6446838"/>
            <a:ext cx="780010" cy="365125"/>
          </a:xfrm>
          <a:prstGeom prst="rect">
            <a:avLst/>
          </a:prstGeom>
        </p:spPr>
        <p:txBody>
          <a:bodyPr vert="horz" lIns="91440" tIns="45720" rIns="91440" bIns="45720" rtlCol="0" anchor="ctr"/>
          <a:lstStyle>
            <a:lvl1pPr algn="r">
              <a:defRPr sz="1050">
                <a:solidFill>
                  <a:schemeClr val="tx1">
                    <a:lumMod val="75000"/>
                    <a:lumOff val="25000"/>
                  </a:schemeClr>
                </a:solidFill>
              </a:defRPr>
            </a:lvl1pPr>
          </a:lstStyle>
          <a:p>
            <a:fld id="{3A98EE3D-8CD1-4C3F-BD1C-C98C9596463C}" type="slidenum">
              <a:rPr lang="en-US" noProof="0" smtClean="0"/>
              <a:pPr/>
              <a:t>‹#›</a:t>
            </a:fld>
            <a:endParaRPr lang="en-US" noProof="0" dirty="0"/>
          </a:p>
        </p:txBody>
      </p:sp>
      <p:sp>
        <p:nvSpPr>
          <p:cNvPr id="8" name="Rectangle 7">
            <a:extLst>
              <a:ext uri="{FF2B5EF4-FFF2-40B4-BE49-F238E27FC236}">
                <a16:creationId xmlns:a16="http://schemas.microsoft.com/office/drawing/2014/main" id="{0F25E55C-1C16-46C6-B789-A4B2BCEF8F86}"/>
              </a:ext>
            </a:extLst>
          </p:cNvPr>
          <p:cNvSpPr/>
          <p:nvPr userDrawn="1"/>
        </p:nvSpPr>
        <p:spPr>
          <a:xfrm>
            <a:off x="0" y="1011981"/>
            <a:ext cx="1036320" cy="685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1690285712"/>
      </p:ext>
    </p:extLst>
  </p:cSld>
  <p:clrMap bg1="lt1" tx1="dk1" bg2="lt2" tx2="dk2" accent1="accent1" accent2="accent2" accent3="accent3" accent4="accent4" accent5="accent5" accent6="accent6" hlink="hlink" folHlink="folHlink"/>
  <p:sldLayoutIdLst>
    <p:sldLayoutId id="2147483706" r:id="rId1"/>
    <p:sldLayoutId id="2147483718" r:id="rId2"/>
    <p:sldLayoutId id="2147483707" r:id="rId3"/>
    <p:sldLayoutId id="2147483708" r:id="rId4"/>
    <p:sldLayoutId id="2147483719" r:id="rId5"/>
    <p:sldLayoutId id="2147483709" r:id="rId6"/>
    <p:sldLayoutId id="2147483716" r:id="rId7"/>
    <p:sldLayoutId id="2147483710" r:id="rId8"/>
    <p:sldLayoutId id="2147483711" r:id="rId9"/>
    <p:sldLayoutId id="2147483712" r:id="rId10"/>
    <p:sldLayoutId id="2147483727" r:id="rId11"/>
    <p:sldLayoutId id="2147483720" r:id="rId12"/>
    <p:sldLayoutId id="2147483721" r:id="rId13"/>
    <p:sldLayoutId id="2147483725" r:id="rId14"/>
    <p:sldLayoutId id="2147483726" r:id="rId15"/>
    <p:sldLayoutId id="2147483722" r:id="rId16"/>
    <p:sldLayoutId id="2147483723" r:id="rId17"/>
    <p:sldLayoutId id="2147483715" r:id="rId18"/>
    <p:sldLayoutId id="2147483713" r:id="rId19"/>
    <p:sldLayoutId id="2147483714" r:id="rId20"/>
  </p:sldLayoutIdLst>
  <p:hf sldNum="0" hdr="0" ftr="0" dt="0"/>
  <p:txStyles>
    <p:titleStyle>
      <a:lvl1pPr algn="l" defTabSz="914400" rtl="0" eaLnBrk="1" latinLnBrk="0" hangingPunct="1">
        <a:lnSpc>
          <a:spcPct val="90000"/>
        </a:lnSpc>
        <a:spcBef>
          <a:spcPct val="0"/>
        </a:spcBef>
        <a:buNone/>
        <a:defRPr sz="4800" b="1" kern="1200" spc="-50" baseline="0">
          <a:solidFill>
            <a:schemeClr val="tx1">
              <a:lumMod val="75000"/>
              <a:lumOff val="25000"/>
            </a:schemeClr>
          </a:solidFill>
          <a:latin typeface="+mn-lt"/>
          <a:ea typeface="+mj-ea"/>
          <a:cs typeface="+mj-cs"/>
        </a:defRPr>
      </a:lvl1pPr>
    </p:titleStyle>
    <p:bodyStyle>
      <a:lvl1pPr marL="266700" indent="-266700" algn="l" defTabSz="914400" rtl="0" eaLnBrk="1" latinLnBrk="0" hangingPunct="1">
        <a:lnSpc>
          <a:spcPct val="100000"/>
        </a:lnSpc>
        <a:spcBef>
          <a:spcPts val="1200"/>
        </a:spcBef>
        <a:spcAft>
          <a:spcPts val="200"/>
        </a:spcAft>
        <a:buClr>
          <a:schemeClr val="accent1"/>
        </a:buClr>
        <a:buSzPct val="100000"/>
        <a:buFont typeface="Wingdings" panose="05000000000000000000" pitchFamily="2" charset="2"/>
        <a:buChar char="§"/>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00000"/>
        </a:lnSpc>
        <a:spcBef>
          <a:spcPts val="200"/>
        </a:spcBef>
        <a:spcAft>
          <a:spcPts val="400"/>
        </a:spcAft>
        <a:buClr>
          <a:schemeClr val="accent1"/>
        </a:buClr>
        <a:buFont typeface="Wingdings" panose="05000000000000000000" pitchFamily="2" charset="2"/>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00000"/>
        </a:lnSpc>
        <a:spcBef>
          <a:spcPts val="200"/>
        </a:spcBef>
        <a:spcAft>
          <a:spcPts val="400"/>
        </a:spcAft>
        <a:buClr>
          <a:schemeClr val="accent1"/>
        </a:buClr>
        <a:buFont typeface="Wingdings" panose="05000000000000000000" pitchFamily="2" charset="2"/>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00000"/>
        </a:lnSpc>
        <a:spcBef>
          <a:spcPts val="200"/>
        </a:spcBef>
        <a:spcAft>
          <a:spcPts val="400"/>
        </a:spcAft>
        <a:buClr>
          <a:schemeClr val="accent1"/>
        </a:buClr>
        <a:buFont typeface="Wingdings" panose="05000000000000000000" pitchFamily="2" charset="2"/>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00000"/>
        </a:lnSpc>
        <a:spcBef>
          <a:spcPts val="200"/>
        </a:spcBef>
        <a:spcAft>
          <a:spcPts val="400"/>
        </a:spcAft>
        <a:buClr>
          <a:schemeClr val="accent1"/>
        </a:buClr>
        <a:buFont typeface="Wingdings" panose="05000000000000000000" pitchFamily="2" charset="2"/>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87" userDrawn="1">
          <p15:clr>
            <a:srgbClr val="F26B43"/>
          </p15:clr>
        </p15:guide>
        <p15:guide id="2" pos="688" userDrawn="1">
          <p15:clr>
            <a:srgbClr val="F26B43"/>
          </p15:clr>
        </p15:guide>
        <p15:guide id="3" pos="7038" userDrawn="1">
          <p15:clr>
            <a:srgbClr val="F26B43"/>
          </p15:clr>
        </p15:guide>
        <p15:guide id="4" orient="horz" pos="3702" userDrawn="1">
          <p15:clr>
            <a:srgbClr val="F26B43"/>
          </p15:clr>
        </p15:guide>
        <p15:guide id="5" orient="horz" pos="4065"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3" Type="http://schemas.openxmlformats.org/officeDocument/2006/relationships/hyperlink" Target="https://youtu.be/dvhluUAA9qI" TargetMode="External"/><Relationship Id="rId7"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3.jpeg"/><Relationship Id="rId5" Type="http://schemas.openxmlformats.org/officeDocument/2006/relationships/hyperlink" Target="https://youtu.be/oQPTyL1GJWk" TargetMode="External"/><Relationship Id="rId4" Type="http://schemas.openxmlformats.org/officeDocument/2006/relationships/image" Target="../media/image2.jpeg"/></Relationships>
</file>

<file path=ppt/slides/_rels/slide4.xml.rels><?xml version="1.0" encoding="UTF-8" standalone="yes"?>
<Relationships xmlns="http://schemas.openxmlformats.org/package/2006/relationships"><Relationship Id="rId3" Type="http://schemas.openxmlformats.org/officeDocument/2006/relationships/hyperlink" Target="https://youtu.be/ZcCXRKSC36A" TargetMode="External"/><Relationship Id="rId7"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3.jpeg"/><Relationship Id="rId5" Type="http://schemas.openxmlformats.org/officeDocument/2006/relationships/hyperlink" Target="https://youtu.be/UidMkjDnEQw" TargetMode="External"/><Relationship Id="rId4" Type="http://schemas.openxmlformats.org/officeDocument/2006/relationships/image" Target="../media/image2.jpeg"/></Relationships>
</file>

<file path=ppt/slides/_rels/slide5.xml.rels><?xml version="1.0" encoding="UTF-8" standalone="yes"?>
<Relationships xmlns="http://schemas.openxmlformats.org/package/2006/relationships"><Relationship Id="rId3" Type="http://schemas.openxmlformats.org/officeDocument/2006/relationships/hyperlink" Target="https://youtu.be/6ohJX2qI89A" TargetMode="External"/><Relationship Id="rId7"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3.jpeg"/><Relationship Id="rId5" Type="http://schemas.openxmlformats.org/officeDocument/2006/relationships/hyperlink" Target="https://youtu.be/oQPTyL1GJWk" TargetMode="External"/><Relationship Id="rId4" Type="http://schemas.openxmlformats.org/officeDocument/2006/relationships/image" Target="../media/image2.jpeg"/></Relationships>
</file>

<file path=ppt/slides/_rels/slide6.xml.rels><?xml version="1.0" encoding="UTF-8" standalone="yes"?>
<Relationships xmlns="http://schemas.openxmlformats.org/package/2006/relationships"><Relationship Id="rId3" Type="http://schemas.openxmlformats.org/officeDocument/2006/relationships/hyperlink" Target="https://youtu.be/sKqR_awEXRk" TargetMode="External"/><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7.jpeg"/><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017FF9C-6A7E-4A79-81BB-438E8EA9676A}"/>
              </a:ext>
              <a:ext uri="{C183D7F6-B498-43B3-948B-1728B52AA6E4}">
                <adec:decorative xmlns:adec="http://schemas.microsoft.com/office/drawing/2017/decorative" val="0"/>
              </a:ext>
            </a:extLst>
          </p:cNvPr>
          <p:cNvSpPr>
            <a:spLocks noGrp="1"/>
          </p:cNvSpPr>
          <p:nvPr>
            <p:ph type="ctrTitle"/>
          </p:nvPr>
        </p:nvSpPr>
        <p:spPr>
          <a:xfrm>
            <a:off x="6712527" y="1382406"/>
            <a:ext cx="4526280" cy="3227514"/>
          </a:xfrm>
        </p:spPr>
        <p:txBody>
          <a:bodyPr>
            <a:normAutofit fontScale="90000"/>
          </a:bodyPr>
          <a:lstStyle/>
          <a:p>
            <a:r>
              <a:rPr lang="en-US" sz="5400" dirty="0">
                <a:latin typeface="Aharoni" panose="02010803020104030203" pitchFamily="2" charset="-79"/>
                <a:cs typeface="Aharoni" panose="02010803020104030203" pitchFamily="2" charset="-79"/>
              </a:rPr>
              <a:t>Medical Scrubs </a:t>
            </a:r>
            <a:br>
              <a:rPr lang="en-US" sz="4000" dirty="0"/>
            </a:br>
            <a:r>
              <a:rPr lang="en-US" sz="2000" dirty="0">
                <a:solidFill>
                  <a:srgbClr val="FF0000"/>
                </a:solidFill>
              </a:rPr>
              <a:t>Including 3D and 360 rotating view </a:t>
            </a:r>
            <a:br>
              <a:rPr lang="en-US" sz="2000" dirty="0">
                <a:solidFill>
                  <a:srgbClr val="FF0000"/>
                </a:solidFill>
              </a:rPr>
            </a:br>
            <a:r>
              <a:rPr lang="en-US" sz="1200" b="0" i="1" dirty="0">
                <a:solidFill>
                  <a:srgbClr val="FF0000"/>
                </a:solidFill>
              </a:rPr>
              <a:t>(right click on the icon to view video)</a:t>
            </a:r>
            <a:br>
              <a:rPr lang="en-US" sz="2000" dirty="0">
                <a:solidFill>
                  <a:srgbClr val="FF0000"/>
                </a:solidFill>
              </a:rPr>
            </a:br>
            <a:br>
              <a:rPr lang="en-US" sz="4000" dirty="0"/>
            </a:br>
            <a:br>
              <a:rPr lang="en-US" sz="1800" dirty="0">
                <a:solidFill>
                  <a:srgbClr val="FF0000"/>
                </a:solidFill>
              </a:rPr>
            </a:br>
            <a:br>
              <a:rPr lang="en-US" sz="1800" dirty="0">
                <a:solidFill>
                  <a:srgbClr val="FF0000"/>
                </a:solidFill>
              </a:rPr>
            </a:br>
            <a:r>
              <a:rPr lang="en-US" sz="1800" dirty="0">
                <a:solidFill>
                  <a:srgbClr val="00B0F0"/>
                </a:solidFill>
              </a:rPr>
              <a:t>2021-2022</a:t>
            </a:r>
          </a:p>
        </p:txBody>
      </p:sp>
      <p:pic>
        <p:nvPicPr>
          <p:cNvPr id="4" name="Picture Placeholder 3"/>
          <p:cNvPicPr>
            <a:picLocks noGrp="1" noChangeAspect="1"/>
          </p:cNvPicPr>
          <p:nvPr>
            <p:ph type="pic" sz="quarter" idx="13"/>
          </p:nvPr>
        </p:nvPicPr>
        <p:blipFill>
          <a:blip r:embed="rId3" cstate="print">
            <a:extLst>
              <a:ext uri="{28A0092B-C50C-407E-A947-70E740481C1C}">
                <a14:useLocalDpi xmlns:a14="http://schemas.microsoft.com/office/drawing/2010/main" val="0"/>
              </a:ext>
            </a:extLst>
          </a:blip>
          <a:srcRect t="20" b="20"/>
          <a:stretch>
            <a:fillRect/>
          </a:stretch>
        </p:blipFill>
        <p:spPr/>
      </p:pic>
      <p:sp>
        <p:nvSpPr>
          <p:cNvPr id="5" name="Rectangle 4"/>
          <p:cNvSpPr/>
          <p:nvPr/>
        </p:nvSpPr>
        <p:spPr>
          <a:xfrm>
            <a:off x="6954592" y="5061397"/>
            <a:ext cx="4284215" cy="1493949"/>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a:t>Add your logo here</a:t>
            </a:r>
            <a:endParaRPr lang="en-ZA" dirty="0"/>
          </a:p>
        </p:txBody>
      </p:sp>
    </p:spTree>
    <p:extLst>
      <p:ext uri="{BB962C8B-B14F-4D97-AF65-F5344CB8AC3E}">
        <p14:creationId xmlns:p14="http://schemas.microsoft.com/office/powerpoint/2010/main" val="41722968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91097BE-A044-49F5-B5CA-AE183B956585}"/>
              </a:ext>
            </a:extLst>
          </p:cNvPr>
          <p:cNvSpPr>
            <a:spLocks noGrp="1"/>
          </p:cNvSpPr>
          <p:nvPr>
            <p:ph type="title"/>
          </p:nvPr>
        </p:nvSpPr>
        <p:spPr/>
        <p:txBody>
          <a:bodyPr/>
          <a:lstStyle/>
          <a:p>
            <a:r>
              <a:rPr lang="en-US" dirty="0"/>
              <a:t>Our Categories</a:t>
            </a:r>
          </a:p>
        </p:txBody>
      </p:sp>
      <p:sp>
        <p:nvSpPr>
          <p:cNvPr id="8" name="Content Placeholder 7">
            <a:extLst>
              <a:ext uri="{FF2B5EF4-FFF2-40B4-BE49-F238E27FC236}">
                <a16:creationId xmlns:a16="http://schemas.microsoft.com/office/drawing/2014/main" id="{411E9392-71EA-4293-909F-1FE7DD38E31D}"/>
              </a:ext>
            </a:extLst>
          </p:cNvPr>
          <p:cNvSpPr>
            <a:spLocks noGrp="1"/>
          </p:cNvSpPr>
          <p:nvPr>
            <p:ph idx="1"/>
          </p:nvPr>
        </p:nvSpPr>
        <p:spPr>
          <a:xfrm>
            <a:off x="6509651" y="637943"/>
            <a:ext cx="4654296" cy="5004609"/>
          </a:xfrm>
        </p:spPr>
        <p:txBody>
          <a:bodyPr>
            <a:normAutofit/>
          </a:bodyPr>
          <a:lstStyle/>
          <a:p>
            <a:pPr marL="0" indent="0">
              <a:buNone/>
            </a:pPr>
            <a:r>
              <a:rPr lang="en-US" b="1" dirty="0">
                <a:solidFill>
                  <a:srgbClr val="002060"/>
                </a:solidFill>
              </a:rPr>
              <a:t>Scrubs</a:t>
            </a:r>
          </a:p>
          <a:p>
            <a:r>
              <a:rPr lang="en-US" sz="1800" dirty="0">
                <a:solidFill>
                  <a:srgbClr val="1F497D"/>
                </a:solidFill>
                <a:effectLst/>
                <a:latin typeface="Calibri" panose="020F0502020204030204" pitchFamily="34" charset="0"/>
                <a:ea typeface="Calibri" panose="020F0502020204030204" pitchFamily="34" charset="0"/>
              </a:rPr>
              <a:t>Our Sublimated,</a:t>
            </a:r>
            <a:r>
              <a:rPr lang="en-US" sz="1800" dirty="0">
                <a:solidFill>
                  <a:srgbClr val="1F497D"/>
                </a:solidFill>
                <a:latin typeface="Calibri" panose="020F0502020204030204" pitchFamily="34" charset="0"/>
                <a:ea typeface="Calibri" panose="020F0502020204030204" pitchFamily="34" charset="0"/>
              </a:rPr>
              <a:t> full colour scrubs are an easy way to bring colour to medical staff uniforms and brighten up their patients day. They can be branded with fill colour patterns that are vibrant and funky and will put young and nervous patients at ease. Brand them with colourful patterns , animation character's, flowers or themes such as Christmas and add the hospital or medical practice name.</a:t>
            </a:r>
            <a:endParaRPr lang="en-ZA" sz="18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10567077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2CC3EF0-F13E-468D-8198-2FFABAAB8360}"/>
              </a:ext>
            </a:extLst>
          </p:cNvPr>
          <p:cNvSpPr>
            <a:spLocks noGrp="1"/>
          </p:cNvSpPr>
          <p:nvPr>
            <p:ph type="title"/>
          </p:nvPr>
        </p:nvSpPr>
        <p:spPr/>
        <p:txBody>
          <a:bodyPr/>
          <a:lstStyle/>
          <a:p>
            <a:r>
              <a:rPr lang="en-US" dirty="0">
                <a:latin typeface="Aharoni" panose="02010803020104030203" pitchFamily="2" charset="-79"/>
                <a:cs typeface="Aharoni" panose="02010803020104030203" pitchFamily="2" charset="-79"/>
              </a:rPr>
              <a:t>Medical Scrubs - Tops</a:t>
            </a:r>
          </a:p>
        </p:txBody>
      </p:sp>
      <p:sp>
        <p:nvSpPr>
          <p:cNvPr id="9" name="Content Placeholder 8">
            <a:extLst>
              <a:ext uri="{FF2B5EF4-FFF2-40B4-BE49-F238E27FC236}">
                <a16:creationId xmlns:a16="http://schemas.microsoft.com/office/drawing/2014/main" id="{EC401CC4-711A-4213-A098-6A62651D89A1}"/>
              </a:ext>
            </a:extLst>
          </p:cNvPr>
          <p:cNvSpPr>
            <a:spLocks noGrp="1"/>
          </p:cNvSpPr>
          <p:nvPr>
            <p:ph sz="half" idx="2"/>
          </p:nvPr>
        </p:nvSpPr>
        <p:spPr>
          <a:xfrm>
            <a:off x="1186731" y="2024109"/>
            <a:ext cx="4639736" cy="4547287"/>
          </a:xfrm>
        </p:spPr>
        <p:txBody>
          <a:bodyPr>
            <a:normAutofit/>
          </a:bodyPr>
          <a:lstStyle/>
          <a:p>
            <a:r>
              <a:rPr lang="en-US" sz="1800" b="1" dirty="0">
                <a:latin typeface="+mj-lt"/>
              </a:rPr>
              <a:t>Ladies V-neck Scrub Top with Full Colour Print</a:t>
            </a:r>
          </a:p>
          <a:p>
            <a:r>
              <a:rPr lang="en-US" sz="1800" b="1" dirty="0">
                <a:latin typeface="+mj-lt"/>
              </a:rPr>
              <a:t>Product Code </a:t>
            </a:r>
            <a:r>
              <a:rPr lang="en-US" sz="1800" dirty="0">
                <a:latin typeface="+mj-lt"/>
              </a:rPr>
              <a:t>: APP432</a:t>
            </a:r>
          </a:p>
          <a:p>
            <a:r>
              <a:rPr lang="en-US" sz="1800" b="1" dirty="0">
                <a:latin typeface="+mj-lt"/>
              </a:rPr>
              <a:t>Branding</a:t>
            </a:r>
            <a:r>
              <a:rPr lang="en-US" sz="1800" dirty="0">
                <a:latin typeface="+mj-lt"/>
              </a:rPr>
              <a:t>: Custom Design Full Colour Included in Price</a:t>
            </a:r>
          </a:p>
          <a:p>
            <a:r>
              <a:rPr lang="en-US" sz="1800" b="1" dirty="0">
                <a:latin typeface="+mj-lt"/>
              </a:rPr>
              <a:t>Material</a:t>
            </a:r>
            <a:r>
              <a:rPr lang="en-US" sz="1800" dirty="0">
                <a:latin typeface="+mj-lt"/>
              </a:rPr>
              <a:t>: </a:t>
            </a:r>
            <a:r>
              <a:rPr lang="en-ZA" sz="1800" dirty="0">
                <a:latin typeface="+mj-lt"/>
              </a:rPr>
              <a:t>Polyester</a:t>
            </a:r>
            <a:endParaRPr lang="en-ZA" sz="1800" dirty="0"/>
          </a:p>
          <a:p>
            <a:r>
              <a:rPr lang="en-US" sz="1800" b="1" dirty="0">
                <a:latin typeface="+mj-lt"/>
              </a:rPr>
              <a:t>Sizes: </a:t>
            </a:r>
            <a:r>
              <a:rPr lang="en-US" sz="1800" dirty="0">
                <a:latin typeface="+mj-lt"/>
              </a:rPr>
              <a:t>XS,S,L,XL,2XL,3XL,4XL,5XL</a:t>
            </a:r>
          </a:p>
          <a:p>
            <a:endParaRPr lang="en-US" sz="1800" dirty="0">
              <a:latin typeface="+mj-lt"/>
            </a:endParaRPr>
          </a:p>
        </p:txBody>
      </p:sp>
      <p:pic>
        <p:nvPicPr>
          <p:cNvPr id="10" name="Picture 9" descr="Text&#10;&#10;Description automatically generated">
            <a:hlinkClick r:id="rId3"/>
            <a:extLst>
              <a:ext uri="{FF2B5EF4-FFF2-40B4-BE49-F238E27FC236}">
                <a16:creationId xmlns:a16="http://schemas.microsoft.com/office/drawing/2014/main" id="{BB02AC01-E35A-434F-AF8E-718D72C9E5C7}"/>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0081033" y="209129"/>
            <a:ext cx="878888" cy="713658"/>
          </a:xfrm>
          <a:prstGeom prst="rect">
            <a:avLst/>
          </a:prstGeom>
        </p:spPr>
      </p:pic>
      <p:pic>
        <p:nvPicPr>
          <p:cNvPr id="12" name="Picture 11" descr="Text&#10;&#10;Description automatically generated">
            <a:hlinkClick r:id="rId5"/>
            <a:extLst>
              <a:ext uri="{FF2B5EF4-FFF2-40B4-BE49-F238E27FC236}">
                <a16:creationId xmlns:a16="http://schemas.microsoft.com/office/drawing/2014/main" id="{E17D3C24-9D95-4290-A109-5E35C4A89ADA}"/>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1155680" y="224267"/>
            <a:ext cx="718642" cy="698520"/>
          </a:xfrm>
          <a:prstGeom prst="rect">
            <a:avLst/>
          </a:prstGeom>
        </p:spPr>
      </p:pic>
      <p:pic>
        <p:nvPicPr>
          <p:cNvPr id="2" name="Picture 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102816" y="1011981"/>
            <a:ext cx="3945987" cy="5803628"/>
          </a:xfrm>
          <a:prstGeom prst="rect">
            <a:avLst/>
          </a:prstGeom>
        </p:spPr>
      </p:pic>
    </p:spTree>
    <p:extLst>
      <p:ext uri="{BB962C8B-B14F-4D97-AF65-F5344CB8AC3E}">
        <p14:creationId xmlns:p14="http://schemas.microsoft.com/office/powerpoint/2010/main" val="1511474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2CC3EF0-F13E-468D-8198-2FFABAAB8360}"/>
              </a:ext>
            </a:extLst>
          </p:cNvPr>
          <p:cNvSpPr>
            <a:spLocks noGrp="1"/>
          </p:cNvSpPr>
          <p:nvPr>
            <p:ph type="title"/>
          </p:nvPr>
        </p:nvSpPr>
        <p:spPr>
          <a:xfrm>
            <a:off x="1186731" y="260931"/>
            <a:ext cx="10058400" cy="1450757"/>
          </a:xfrm>
        </p:spPr>
        <p:txBody>
          <a:bodyPr/>
          <a:lstStyle/>
          <a:p>
            <a:r>
              <a:rPr lang="en-US" dirty="0">
                <a:latin typeface="Aharoni" panose="02010803020104030203" pitchFamily="2" charset="-79"/>
                <a:cs typeface="Aharoni" panose="02010803020104030203" pitchFamily="2" charset="-79"/>
              </a:rPr>
              <a:t>Medical Scrubs – Tops</a:t>
            </a:r>
          </a:p>
        </p:txBody>
      </p:sp>
      <p:sp>
        <p:nvSpPr>
          <p:cNvPr id="9" name="Content Placeholder 8">
            <a:extLst>
              <a:ext uri="{FF2B5EF4-FFF2-40B4-BE49-F238E27FC236}">
                <a16:creationId xmlns:a16="http://schemas.microsoft.com/office/drawing/2014/main" id="{EC401CC4-711A-4213-A098-6A62651D89A1}"/>
              </a:ext>
            </a:extLst>
          </p:cNvPr>
          <p:cNvSpPr>
            <a:spLocks noGrp="1"/>
          </p:cNvSpPr>
          <p:nvPr>
            <p:ph sz="half" idx="2"/>
          </p:nvPr>
        </p:nvSpPr>
        <p:spPr>
          <a:xfrm>
            <a:off x="1186731" y="2024109"/>
            <a:ext cx="4639736" cy="4547287"/>
          </a:xfrm>
        </p:spPr>
        <p:txBody>
          <a:bodyPr>
            <a:normAutofit/>
          </a:bodyPr>
          <a:lstStyle/>
          <a:p>
            <a:r>
              <a:rPr lang="en-US" sz="1800" b="1" dirty="0">
                <a:latin typeface="+mj-lt"/>
              </a:rPr>
              <a:t>Mens V-neck Scrub Top with Full Colour Print</a:t>
            </a:r>
          </a:p>
          <a:p>
            <a:r>
              <a:rPr lang="en-US" sz="1800" b="1" dirty="0">
                <a:latin typeface="+mj-lt"/>
              </a:rPr>
              <a:t>Product Code </a:t>
            </a:r>
            <a:r>
              <a:rPr lang="en-US" sz="1800" dirty="0">
                <a:latin typeface="+mj-lt"/>
              </a:rPr>
              <a:t>: APP433</a:t>
            </a:r>
          </a:p>
          <a:p>
            <a:r>
              <a:rPr lang="en-US" sz="1800" b="1" dirty="0">
                <a:latin typeface="+mj-lt"/>
              </a:rPr>
              <a:t>Branding</a:t>
            </a:r>
            <a:r>
              <a:rPr lang="en-US" sz="1800" dirty="0">
                <a:latin typeface="+mj-lt"/>
              </a:rPr>
              <a:t>: Custom Design Full Colour Included in Price</a:t>
            </a:r>
          </a:p>
          <a:p>
            <a:r>
              <a:rPr lang="en-US" sz="1800" b="1" dirty="0">
                <a:latin typeface="+mj-lt"/>
              </a:rPr>
              <a:t>Material</a:t>
            </a:r>
            <a:r>
              <a:rPr lang="en-US" sz="1800" dirty="0">
                <a:latin typeface="+mj-lt"/>
              </a:rPr>
              <a:t>: </a:t>
            </a:r>
            <a:r>
              <a:rPr lang="en-ZA" sz="1800" dirty="0"/>
              <a:t>Polyester</a:t>
            </a:r>
          </a:p>
          <a:p>
            <a:r>
              <a:rPr lang="en-US" sz="1800" b="1" dirty="0">
                <a:latin typeface="+mj-lt"/>
              </a:rPr>
              <a:t>Sizes: </a:t>
            </a:r>
            <a:r>
              <a:rPr lang="en-US" sz="1800" dirty="0">
                <a:latin typeface="+mj-lt"/>
              </a:rPr>
              <a:t>XS,S,L,XL,2XL,3XL,4XL,5XL</a:t>
            </a:r>
          </a:p>
          <a:p>
            <a:endParaRPr lang="en-US" sz="1800" dirty="0">
              <a:latin typeface="+mj-lt"/>
            </a:endParaRPr>
          </a:p>
        </p:txBody>
      </p:sp>
      <p:pic>
        <p:nvPicPr>
          <p:cNvPr id="5" name="Picture 4" descr="Text&#10;&#10;Description automatically generated">
            <a:hlinkClick r:id="rId3"/>
            <a:extLst>
              <a:ext uri="{FF2B5EF4-FFF2-40B4-BE49-F238E27FC236}">
                <a16:creationId xmlns:a16="http://schemas.microsoft.com/office/drawing/2014/main" id="{E4F80016-A3B1-4D29-B828-651E94FA5C1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0311033" y="215937"/>
            <a:ext cx="790556" cy="641932"/>
          </a:xfrm>
          <a:prstGeom prst="rect">
            <a:avLst/>
          </a:prstGeom>
        </p:spPr>
      </p:pic>
      <p:pic>
        <p:nvPicPr>
          <p:cNvPr id="6" name="Picture 5" descr="Text&#10;&#10;Description automatically generated">
            <a:hlinkClick r:id="rId5"/>
            <a:extLst>
              <a:ext uri="{FF2B5EF4-FFF2-40B4-BE49-F238E27FC236}">
                <a16:creationId xmlns:a16="http://schemas.microsoft.com/office/drawing/2014/main" id="{324944D8-AD4C-4361-B460-215787C7B89D}"/>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1198086" y="225873"/>
            <a:ext cx="663355" cy="644781"/>
          </a:xfrm>
          <a:prstGeom prst="rect">
            <a:avLst/>
          </a:prstGeom>
        </p:spPr>
      </p:pic>
      <p:pic>
        <p:nvPicPr>
          <p:cNvPr id="3" name="Content Placeholder 2"/>
          <p:cNvPicPr>
            <a:picLocks noGrp="1" noChangeAspect="1"/>
          </p:cNvPicPr>
          <p:nvPr>
            <p:ph sz="quarter" idx="4"/>
          </p:nvPr>
        </p:nvPicPr>
        <p:blipFill>
          <a:blip r:embed="rId7" cstate="print">
            <a:extLst>
              <a:ext uri="{28A0092B-C50C-407E-A947-70E740481C1C}">
                <a14:useLocalDpi xmlns:a14="http://schemas.microsoft.com/office/drawing/2010/main" val="0"/>
              </a:ext>
            </a:extLst>
          </a:blip>
          <a:stretch>
            <a:fillRect/>
          </a:stretch>
        </p:blipFill>
        <p:spPr>
          <a:xfrm>
            <a:off x="7727266" y="857869"/>
            <a:ext cx="3470820" cy="5862062"/>
          </a:xfrm>
        </p:spPr>
      </p:pic>
    </p:spTree>
    <p:extLst>
      <p:ext uri="{BB962C8B-B14F-4D97-AF65-F5344CB8AC3E}">
        <p14:creationId xmlns:p14="http://schemas.microsoft.com/office/powerpoint/2010/main" val="11620621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2CC3EF0-F13E-468D-8198-2FFABAAB8360}"/>
              </a:ext>
            </a:extLst>
          </p:cNvPr>
          <p:cNvSpPr>
            <a:spLocks noGrp="1"/>
          </p:cNvSpPr>
          <p:nvPr>
            <p:ph type="title"/>
          </p:nvPr>
        </p:nvSpPr>
        <p:spPr/>
        <p:txBody>
          <a:bodyPr/>
          <a:lstStyle/>
          <a:p>
            <a:r>
              <a:rPr lang="en-US" dirty="0">
                <a:latin typeface="Aharoni" panose="02010803020104030203" pitchFamily="2" charset="-79"/>
                <a:cs typeface="Aharoni" panose="02010803020104030203" pitchFamily="2" charset="-79"/>
              </a:rPr>
              <a:t>Medical Scrubs – Unisex Scrub Pants</a:t>
            </a:r>
          </a:p>
        </p:txBody>
      </p:sp>
      <p:sp>
        <p:nvSpPr>
          <p:cNvPr id="9" name="Content Placeholder 8">
            <a:extLst>
              <a:ext uri="{FF2B5EF4-FFF2-40B4-BE49-F238E27FC236}">
                <a16:creationId xmlns:a16="http://schemas.microsoft.com/office/drawing/2014/main" id="{EC401CC4-711A-4213-A098-6A62651D89A1}"/>
              </a:ext>
            </a:extLst>
          </p:cNvPr>
          <p:cNvSpPr>
            <a:spLocks noGrp="1"/>
          </p:cNvSpPr>
          <p:nvPr>
            <p:ph sz="half" idx="2"/>
          </p:nvPr>
        </p:nvSpPr>
        <p:spPr>
          <a:xfrm>
            <a:off x="1186731" y="2024109"/>
            <a:ext cx="4639736" cy="4547287"/>
          </a:xfrm>
        </p:spPr>
        <p:txBody>
          <a:bodyPr>
            <a:normAutofit/>
          </a:bodyPr>
          <a:lstStyle/>
          <a:p>
            <a:r>
              <a:rPr lang="en-US" sz="1800" b="1" dirty="0">
                <a:latin typeface="+mj-lt"/>
              </a:rPr>
              <a:t>Unisex Scrub Pants with Full Colour Print</a:t>
            </a:r>
          </a:p>
          <a:p>
            <a:r>
              <a:rPr lang="en-US" sz="1800" b="1" dirty="0">
                <a:latin typeface="+mj-lt"/>
              </a:rPr>
              <a:t>Product Code </a:t>
            </a:r>
            <a:r>
              <a:rPr lang="en-US" sz="1800" dirty="0">
                <a:latin typeface="+mj-lt"/>
              </a:rPr>
              <a:t>: APP434</a:t>
            </a:r>
          </a:p>
          <a:p>
            <a:r>
              <a:rPr lang="en-US" sz="1800" b="1" dirty="0">
                <a:latin typeface="+mj-lt"/>
              </a:rPr>
              <a:t>Branding</a:t>
            </a:r>
            <a:r>
              <a:rPr lang="en-US" sz="1800" dirty="0">
                <a:latin typeface="+mj-lt"/>
              </a:rPr>
              <a:t>: Custom Design Full Colour Included in Price</a:t>
            </a:r>
          </a:p>
          <a:p>
            <a:r>
              <a:rPr lang="en-US" sz="1800" b="1" dirty="0">
                <a:latin typeface="+mj-lt"/>
              </a:rPr>
              <a:t>Material</a:t>
            </a:r>
            <a:r>
              <a:rPr lang="en-US" sz="1800" dirty="0">
                <a:latin typeface="+mj-lt"/>
              </a:rPr>
              <a:t>: </a:t>
            </a:r>
            <a:r>
              <a:rPr lang="en-ZA" sz="1800" dirty="0">
                <a:latin typeface="+mj-lt"/>
              </a:rPr>
              <a:t>Polyester</a:t>
            </a:r>
            <a:endParaRPr lang="en-ZA" sz="1800" dirty="0"/>
          </a:p>
          <a:p>
            <a:r>
              <a:rPr lang="en-US" sz="1800" b="1" dirty="0">
                <a:latin typeface="+mj-lt"/>
              </a:rPr>
              <a:t>Sizes: </a:t>
            </a:r>
            <a:r>
              <a:rPr lang="en-US" sz="1800" dirty="0">
                <a:latin typeface="+mj-lt"/>
              </a:rPr>
              <a:t>XS,S,L,XL,2XL,3XL,4XL,5XL</a:t>
            </a:r>
          </a:p>
          <a:p>
            <a:endParaRPr lang="en-US" sz="1800" dirty="0">
              <a:latin typeface="+mj-lt"/>
            </a:endParaRPr>
          </a:p>
        </p:txBody>
      </p:sp>
      <p:pic>
        <p:nvPicPr>
          <p:cNvPr id="5" name="Picture 4" descr="Text&#10;&#10;Description automatically generated">
            <a:hlinkClick r:id="rId3"/>
            <a:extLst>
              <a:ext uri="{FF2B5EF4-FFF2-40B4-BE49-F238E27FC236}">
                <a16:creationId xmlns:a16="http://schemas.microsoft.com/office/drawing/2014/main" id="{E4F80016-A3B1-4D29-B828-651E94FA5C1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0264462" y="333880"/>
            <a:ext cx="759854" cy="678102"/>
          </a:xfrm>
          <a:prstGeom prst="rect">
            <a:avLst/>
          </a:prstGeom>
        </p:spPr>
      </p:pic>
      <p:pic>
        <p:nvPicPr>
          <p:cNvPr id="6" name="Picture 5" descr="Text&#10;&#10;Description automatically generated">
            <a:hlinkClick r:id="rId5"/>
            <a:extLst>
              <a:ext uri="{FF2B5EF4-FFF2-40B4-BE49-F238E27FC236}">
                <a16:creationId xmlns:a16="http://schemas.microsoft.com/office/drawing/2014/main" id="{324944D8-AD4C-4361-B460-215787C7B89D}"/>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1155680" y="333880"/>
            <a:ext cx="697636" cy="678102"/>
          </a:xfrm>
          <a:prstGeom prst="rect">
            <a:avLst/>
          </a:prstGeom>
        </p:spPr>
      </p:pic>
      <p:pic>
        <p:nvPicPr>
          <p:cNvPr id="3" name="Content Placeholder 2"/>
          <p:cNvPicPr>
            <a:picLocks noGrp="1" noChangeAspect="1"/>
          </p:cNvPicPr>
          <p:nvPr>
            <p:ph sz="quarter" idx="4"/>
          </p:nvPr>
        </p:nvPicPr>
        <p:blipFill>
          <a:blip r:embed="rId7" cstate="print">
            <a:extLst>
              <a:ext uri="{28A0092B-C50C-407E-A947-70E740481C1C}">
                <a14:useLocalDpi xmlns:a14="http://schemas.microsoft.com/office/drawing/2010/main" val="0"/>
              </a:ext>
            </a:extLst>
          </a:blip>
          <a:stretch>
            <a:fillRect/>
          </a:stretch>
        </p:blipFill>
        <p:spPr>
          <a:xfrm>
            <a:off x="7543097" y="2024109"/>
            <a:ext cx="4451887" cy="4451887"/>
          </a:xfrm>
        </p:spPr>
      </p:pic>
    </p:spTree>
    <p:extLst>
      <p:ext uri="{BB962C8B-B14F-4D97-AF65-F5344CB8AC3E}">
        <p14:creationId xmlns:p14="http://schemas.microsoft.com/office/powerpoint/2010/main" val="22777492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2CC3EF0-F13E-468D-8198-2FFABAAB8360}"/>
              </a:ext>
            </a:extLst>
          </p:cNvPr>
          <p:cNvSpPr>
            <a:spLocks noGrp="1"/>
          </p:cNvSpPr>
          <p:nvPr>
            <p:ph type="title"/>
          </p:nvPr>
        </p:nvSpPr>
        <p:spPr>
          <a:xfrm>
            <a:off x="1186731" y="163291"/>
            <a:ext cx="10058400" cy="1450757"/>
          </a:xfrm>
        </p:spPr>
        <p:txBody>
          <a:bodyPr/>
          <a:lstStyle/>
          <a:p>
            <a:r>
              <a:rPr lang="en-US" dirty="0">
                <a:latin typeface="Aharoni" panose="02010803020104030203" pitchFamily="2" charset="-79"/>
                <a:cs typeface="Aharoni" panose="02010803020104030203" pitchFamily="2" charset="-79"/>
              </a:rPr>
              <a:t>Medical Scrubs</a:t>
            </a:r>
          </a:p>
        </p:txBody>
      </p:sp>
      <p:sp>
        <p:nvSpPr>
          <p:cNvPr id="9" name="Content Placeholder 8">
            <a:extLst>
              <a:ext uri="{FF2B5EF4-FFF2-40B4-BE49-F238E27FC236}">
                <a16:creationId xmlns:a16="http://schemas.microsoft.com/office/drawing/2014/main" id="{EC401CC4-711A-4213-A098-6A62651D89A1}"/>
              </a:ext>
            </a:extLst>
          </p:cNvPr>
          <p:cNvSpPr>
            <a:spLocks noGrp="1"/>
          </p:cNvSpPr>
          <p:nvPr>
            <p:ph sz="half" idx="2"/>
          </p:nvPr>
        </p:nvSpPr>
        <p:spPr>
          <a:xfrm>
            <a:off x="1186731" y="2024109"/>
            <a:ext cx="4639736" cy="4547287"/>
          </a:xfrm>
        </p:spPr>
        <p:txBody>
          <a:bodyPr>
            <a:normAutofit/>
          </a:bodyPr>
          <a:lstStyle/>
          <a:p>
            <a:r>
              <a:rPr lang="en-US" sz="1800" b="1" dirty="0">
                <a:latin typeface="+mj-lt"/>
              </a:rPr>
              <a:t>Unisex Scrub Caps with Full Colour Print</a:t>
            </a:r>
          </a:p>
          <a:p>
            <a:r>
              <a:rPr lang="en-US" sz="1800" b="1" dirty="0">
                <a:latin typeface="+mj-lt"/>
              </a:rPr>
              <a:t>Product Code </a:t>
            </a:r>
            <a:r>
              <a:rPr lang="en-US" sz="1800" dirty="0">
                <a:latin typeface="+mj-lt"/>
              </a:rPr>
              <a:t>: APP435</a:t>
            </a:r>
          </a:p>
          <a:p>
            <a:r>
              <a:rPr lang="en-US" sz="1800" b="1" dirty="0">
                <a:latin typeface="+mj-lt"/>
              </a:rPr>
              <a:t>Branding</a:t>
            </a:r>
            <a:r>
              <a:rPr lang="en-US" sz="1800" dirty="0">
                <a:latin typeface="+mj-lt"/>
              </a:rPr>
              <a:t>: Custom Design Full Colour Included in Price</a:t>
            </a:r>
          </a:p>
          <a:p>
            <a:r>
              <a:rPr lang="en-US" sz="1800" b="1" dirty="0">
                <a:latin typeface="+mj-lt"/>
              </a:rPr>
              <a:t>Material</a:t>
            </a:r>
            <a:r>
              <a:rPr lang="en-US" sz="1800" dirty="0">
                <a:latin typeface="+mj-lt"/>
              </a:rPr>
              <a:t>: </a:t>
            </a:r>
            <a:r>
              <a:rPr lang="en-ZA" sz="1800" dirty="0"/>
              <a:t>Polyester</a:t>
            </a:r>
          </a:p>
          <a:p>
            <a:r>
              <a:rPr lang="en-US" sz="1800" b="1" dirty="0">
                <a:latin typeface="+mj-lt"/>
              </a:rPr>
              <a:t>Sizes: </a:t>
            </a:r>
            <a:r>
              <a:rPr lang="en-US" sz="1800" dirty="0">
                <a:latin typeface="+mj-lt"/>
              </a:rPr>
              <a:t>One Size fits all</a:t>
            </a:r>
          </a:p>
          <a:p>
            <a:endParaRPr lang="en-US" sz="1800" dirty="0">
              <a:latin typeface="+mj-lt"/>
            </a:endParaRPr>
          </a:p>
        </p:txBody>
      </p:sp>
      <p:pic>
        <p:nvPicPr>
          <p:cNvPr id="10" name="Picture 9" descr="Text&#10;&#10;Description automatically generated">
            <a:hlinkClick r:id="rId3"/>
            <a:extLst>
              <a:ext uri="{FF2B5EF4-FFF2-40B4-BE49-F238E27FC236}">
                <a16:creationId xmlns:a16="http://schemas.microsoft.com/office/drawing/2014/main" id="{BB02AC01-E35A-434F-AF8E-718D72C9E5C7}"/>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968248" y="348424"/>
            <a:ext cx="853163" cy="691991"/>
          </a:xfrm>
          <a:prstGeom prst="rect">
            <a:avLst/>
          </a:prstGeom>
        </p:spPr>
      </p:pic>
      <p:pic>
        <p:nvPicPr>
          <p:cNvPr id="5" name="Content Placeholder 4"/>
          <p:cNvPicPr>
            <a:picLocks noGrp="1" noChangeAspect="1"/>
          </p:cNvPicPr>
          <p:nvPr>
            <p:ph sz="quarter" idx="4"/>
          </p:nvPr>
        </p:nvPicPr>
        <p:blipFill>
          <a:blip r:embed="rId5" cstate="print">
            <a:extLst>
              <a:ext uri="{28A0092B-C50C-407E-A947-70E740481C1C}">
                <a14:useLocalDpi xmlns:a14="http://schemas.microsoft.com/office/drawing/2010/main" val="0"/>
              </a:ext>
            </a:extLst>
          </a:blip>
          <a:stretch>
            <a:fillRect/>
          </a:stretch>
        </p:blipFill>
        <p:spPr>
          <a:xfrm>
            <a:off x="7612073" y="1691859"/>
            <a:ext cx="4442552" cy="4442552"/>
          </a:xfrm>
        </p:spPr>
      </p:pic>
    </p:spTree>
    <p:extLst>
      <p:ext uri="{BB962C8B-B14F-4D97-AF65-F5344CB8AC3E}">
        <p14:creationId xmlns:p14="http://schemas.microsoft.com/office/powerpoint/2010/main" val="4286703484"/>
      </p:ext>
    </p:extLst>
  </p:cSld>
  <p:clrMapOvr>
    <a:masterClrMapping/>
  </p:clrMapOvr>
</p:sld>
</file>

<file path=ppt/theme/theme1.xml><?xml version="1.0" encoding="utf-8"?>
<a:theme xmlns:a="http://schemas.openxmlformats.org/drawingml/2006/main" name="RetrospectVTI">
  <a:themeElements>
    <a:clrScheme name="Retrospect">
      <a:dk1>
        <a:sysClr val="windowText" lastClr="000000"/>
      </a:dk1>
      <a:lt1>
        <a:sysClr val="window" lastClr="FFFFFF"/>
      </a:lt1>
      <a:dk2>
        <a:srgbClr val="344068"/>
      </a:dk2>
      <a:lt2>
        <a:srgbClr val="D9E0E6"/>
      </a:lt2>
      <a:accent1>
        <a:srgbClr val="1CADE4"/>
      </a:accent1>
      <a:accent2>
        <a:srgbClr val="2683C6"/>
      </a:accent2>
      <a:accent3>
        <a:srgbClr val="28C4CC"/>
      </a:accent3>
      <a:accent4>
        <a:srgbClr val="42BA97"/>
      </a:accent4>
      <a:accent5>
        <a:srgbClr val="3E8853"/>
      </a:accent5>
      <a:accent6>
        <a:srgbClr val="62A39F"/>
      </a:accent6>
      <a:hlink>
        <a:srgbClr val="6EAC1C"/>
      </a:hlink>
      <a:folHlink>
        <a:srgbClr val="B26B02"/>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Classic Company All Hands_Win32_MS v3" id="{1F352A5D-0EBE-49A2-9FF7-DEF81AB6F3C6}" vid="{D35781EA-2188-4D84-8966-791644CE134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DF97E1AA456CAB4696727019BBA54489" ma:contentTypeVersion="2" ma:contentTypeDescription="Create a new document." ma:contentTypeScope="" ma:versionID="54c92a1c34a891b454546c7222c55945">
  <xsd:schema xmlns:xsd="http://www.w3.org/2001/XMLSchema" xmlns:xs="http://www.w3.org/2001/XMLSchema" xmlns:p="http://schemas.microsoft.com/office/2006/metadata/properties" xmlns:ns3="68a40ce1-48ba-4d32-874d-d87d7956fc51" targetNamespace="http://schemas.microsoft.com/office/2006/metadata/properties" ma:root="true" ma:fieldsID="d29517fe72cfc078f7bc5addb3866bfe" ns3:_="">
    <xsd:import namespace="68a40ce1-48ba-4d32-874d-d87d7956fc51"/>
    <xsd:element name="properties">
      <xsd:complexType>
        <xsd:sequence>
          <xsd:element name="documentManagement">
            <xsd:complexType>
              <xsd:all>
                <xsd:element ref="ns3:MediaServiceMetadata" minOccurs="0"/>
                <xsd:element ref="ns3: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8a40ce1-48ba-4d32-874d-d87d7956fc5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4E879E6-8FFE-4154-8F2A-F7518B89B376}">
  <ds:schemaRefs>
    <ds:schemaRef ds:uri="http://schemas.microsoft.com/office/2006/documentManagement/types"/>
    <ds:schemaRef ds:uri="http://purl.org/dc/terms/"/>
    <ds:schemaRef ds:uri="http://schemas.openxmlformats.org/package/2006/metadata/core-properties"/>
    <ds:schemaRef ds:uri="http://purl.org/dc/dcmitype/"/>
    <ds:schemaRef ds:uri="http://schemas.microsoft.com/office/infopath/2007/PartnerControls"/>
    <ds:schemaRef ds:uri="http://purl.org/dc/elements/1.1/"/>
    <ds:schemaRef ds:uri="http://schemas.microsoft.com/office/2006/metadata/properties"/>
    <ds:schemaRef ds:uri="68a40ce1-48ba-4d32-874d-d87d7956fc51"/>
    <ds:schemaRef ds:uri="http://www.w3.org/XML/1998/namespace"/>
  </ds:schemaRefs>
</ds:datastoreItem>
</file>

<file path=customXml/itemProps2.xml><?xml version="1.0" encoding="utf-8"?>
<ds:datastoreItem xmlns:ds="http://schemas.openxmlformats.org/officeDocument/2006/customXml" ds:itemID="{7B6446D7-3A97-4650-BA61-BC5AC19A748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8a40ce1-48ba-4d32-874d-d87d7956fc5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E0A2CB4-6869-426F-8BC4-A32C90CBE26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Classic company all hands presentation</Template>
  <TotalTime>8983</TotalTime>
  <Words>276</Words>
  <Application>Microsoft Office PowerPoint</Application>
  <PresentationFormat>Widescreen</PresentationFormat>
  <Paragraphs>35</Paragraphs>
  <Slides>6</Slides>
  <Notes>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vt:i4>
      </vt:variant>
    </vt:vector>
  </HeadingPairs>
  <TitlesOfParts>
    <vt:vector size="10" baseType="lpstr">
      <vt:lpstr>Aharoni</vt:lpstr>
      <vt:lpstr>Calibri</vt:lpstr>
      <vt:lpstr>Wingdings</vt:lpstr>
      <vt:lpstr>RetrospectVTI</vt:lpstr>
      <vt:lpstr>Medical Scrubs  Including 3D and 360 rotating view  (right click on the icon to view video)    2021-2022</vt:lpstr>
      <vt:lpstr>Our Categories</vt:lpstr>
      <vt:lpstr>Medical Scrubs - Tops</vt:lpstr>
      <vt:lpstr>Medical Scrubs – Tops</vt:lpstr>
      <vt:lpstr>Medical Scrubs – Unisex Scrub Pants</vt:lpstr>
      <vt:lpstr>Medical Scrubs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Clothing &amp; Apparel</dc:title>
  <dc:creator>Praveen Naidoo</dc:creator>
  <cp:lastModifiedBy>Lindani Gumpo</cp:lastModifiedBy>
  <cp:revision>51</cp:revision>
  <dcterms:created xsi:type="dcterms:W3CDTF">2021-03-10T12:18:45Z</dcterms:created>
  <dcterms:modified xsi:type="dcterms:W3CDTF">2024-02-06T10:27:19Z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0x010100DF97E1AA456CAB4696727019BBA54489</vt:lpwstr>
  </property>
</Properties>
</file>