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4"/>
  </p:notesMasterIdLst>
  <p:sldIdLst>
    <p:sldId id="258" r:id="rId5"/>
    <p:sldId id="270" r:id="rId6"/>
    <p:sldId id="271" r:id="rId7"/>
    <p:sldId id="276" r:id="rId8"/>
    <p:sldId id="277" r:id="rId9"/>
    <p:sldId id="278" r:id="rId10"/>
    <p:sldId id="279" r:id="rId11"/>
    <p:sldId id="280" r:id="rId12"/>
    <p:sldId id="281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4E737F-AF45-45CD-9957-676378258FA5}" type="datetimeFigureOut">
              <a:rPr lang="en-ZA" smtClean="0"/>
              <a:t>2023/05/09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142048-8807-435F-BFC2-CB02AE706BF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303853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4ECAD9-32EE-4091-BDA5-6BD15ACC5E58}" type="slidenum">
              <a:rPr lang="en-US" noProof="0" smtClean="0"/>
              <a:t>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159811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4ECAD9-32EE-4091-BDA5-6BD15ACC5E58}" type="slidenum">
              <a:rPr lang="en-US" noProof="0" smtClean="0"/>
              <a:t>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004044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4ECAD9-32EE-4091-BDA5-6BD15ACC5E58}" type="slidenum">
              <a:rPr lang="en-US" noProof="0" smtClean="0"/>
              <a:t>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2903642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4ECAD9-32EE-4091-BDA5-6BD15ACC5E58}" type="slidenum">
              <a:rPr lang="en-US" noProof="0" smtClean="0"/>
              <a:t>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1387155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4ECAD9-32EE-4091-BDA5-6BD15ACC5E58}" type="slidenum">
              <a:rPr lang="en-US" noProof="0" smtClean="0"/>
              <a:t>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447966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4ECAD9-32EE-4091-BDA5-6BD15ACC5E58}" type="slidenum">
              <a:rPr lang="en-US" noProof="0" smtClean="0"/>
              <a:t>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175443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4ECAD9-32EE-4091-BDA5-6BD15ACC5E58}" type="slidenum">
              <a:rPr lang="en-US" noProof="0" smtClean="0"/>
              <a:t>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1353769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4ECAD9-32EE-4091-BDA5-6BD15ACC5E58}" type="slidenum">
              <a:rPr lang="en-US" noProof="0" smtClean="0"/>
              <a:t>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195876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4ECAD9-32EE-4091-BDA5-6BD15ACC5E58}" type="slidenum">
              <a:rPr lang="en-US" noProof="0" smtClean="0"/>
              <a:t>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049672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6E4E22-E50D-482A-857E-D4642D09B2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2E8267-A62F-4814-8EC8-545D1CE855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238088-EF76-4816-AE59-A52BA4E27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DF13B-79EA-4016-A229-188A2547E459}" type="datetimeFigureOut">
              <a:rPr lang="en-ZA" smtClean="0"/>
              <a:t>2023/05/09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0B128C-70E4-4495-9F0B-7C0955D27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F25744-729C-472F-8073-A96583AB9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CE379-968B-4B26-80AA-E5E4B9542FF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02975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A4025-850E-48B8-8738-6A09F62B9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686B74-DB5D-4F9D-9EDD-6726FD404E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661292-1537-4B20-83F6-7E45091101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DF13B-79EA-4016-A229-188A2547E459}" type="datetimeFigureOut">
              <a:rPr lang="en-ZA" smtClean="0"/>
              <a:t>2023/05/09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DD7EFD-284E-4019-9B34-767FE6670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BE46AF-DE76-47E1-877F-8352A2D65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CE379-968B-4B26-80AA-E5E4B9542FF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14467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38D4E-F912-4F71-BD3B-D37ED46DA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757922-54C5-48B5-85AF-83CF5CA25A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C2A6E9-AF9C-42A4-950E-A990DF0D35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DF13B-79EA-4016-A229-188A2547E459}" type="datetimeFigureOut">
              <a:rPr lang="en-ZA" smtClean="0"/>
              <a:t>2023/05/09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6F1A19-10DE-48C3-98EB-CFEC1CD53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E64C1E-2C34-4686-B04A-AEB61FC1E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CE379-968B-4B26-80AA-E5E4B9542FF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811596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336E5B-DAF0-4910-A296-233BAA4E6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9AD6B0-12D4-4EED-8D9E-8C1280C4B9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CD8A43-6956-4126-908D-3C05B942B6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215498-5268-4F99-81E2-29FCBB858B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DF13B-79EA-4016-A229-188A2547E459}" type="datetimeFigureOut">
              <a:rPr lang="en-ZA" smtClean="0"/>
              <a:t>2023/05/09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D516E3-F3A5-4ECE-8C33-067782CB51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42C038-4FD9-4BFE-8975-CECCF2A4B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CE379-968B-4B26-80AA-E5E4B9542FF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974845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7EEC65-7042-4466-85BC-A28B6D5A0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CEC022-82A2-406E-B882-E570CBB8C1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970461-C8CD-4103-BF0B-4B43D25CC3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4B3D2B0-25F1-4DC9-A717-F83C19D868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6DB4F1-B220-4D49-96FF-8A2B149573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B14F188-E1CE-41A4-8607-F0D38331C1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DF13B-79EA-4016-A229-188A2547E459}" type="datetimeFigureOut">
              <a:rPr lang="en-ZA" smtClean="0"/>
              <a:t>2023/05/09</a:t>
            </a:fld>
            <a:endParaRPr lang="en-Z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5728D1B-C7D4-4417-A36F-F5C7DA2EA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4D53E10-55C2-446C-B0A8-3B032BE90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CE379-968B-4B26-80AA-E5E4B9542FF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35140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9C590-3353-4F7D-AE9D-2643DE4FF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E9D2886-F801-4265-8C20-14FDE8EE4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DF13B-79EA-4016-A229-188A2547E459}" type="datetimeFigureOut">
              <a:rPr lang="en-ZA" smtClean="0"/>
              <a:t>2023/05/09</a:t>
            </a:fld>
            <a:endParaRPr lang="en-Z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C06A8E-214D-42F0-BF26-8743B3FE5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2DFED0-4A58-4409-830D-2321CDCD0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CE379-968B-4B26-80AA-E5E4B9542FF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8400413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C11A5B2-23FE-458F-83DC-862ED6D4B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DF13B-79EA-4016-A229-188A2547E459}" type="datetimeFigureOut">
              <a:rPr lang="en-ZA" smtClean="0"/>
              <a:t>2023/05/09</a:t>
            </a:fld>
            <a:endParaRPr lang="en-Z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E5CAFB4-9851-4FB9-8B97-F01770A61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171807-A649-4BA5-8D60-1CB1F3AF1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CE379-968B-4B26-80AA-E5E4B9542FF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04591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687A6-A0C2-4EB9-B0E5-ACB402EC3A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6290B0-0A82-4F25-AE61-889CE4007B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4D53A4-E5D4-4EE2-A98E-8E18781262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879F5F-A555-4C9B-A91C-797327242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DF13B-79EA-4016-A229-188A2547E459}" type="datetimeFigureOut">
              <a:rPr lang="en-ZA" smtClean="0"/>
              <a:t>2023/05/09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4E0119-0D6F-4641-818D-C05D27EF79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5F890F-BB31-44CA-AA49-55CE061CC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CE379-968B-4B26-80AA-E5E4B9542FF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32823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65B593-6162-4656-9916-6766A6B322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053D3EE-C013-4771-A06E-57EC5DB9EE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22D0F4-95DA-41C8-BE00-E03CCC0C92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568762-6D9C-4C5F-83F8-AF11B851F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DF13B-79EA-4016-A229-188A2547E459}" type="datetimeFigureOut">
              <a:rPr lang="en-ZA" smtClean="0"/>
              <a:t>2023/05/09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5636A5-B590-4CA8-8D53-EED71B524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9F8AA3-C27B-485F-854B-F96733D3C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CE379-968B-4B26-80AA-E5E4B9542FF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29905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51ECF4-B6AA-413A-8D6C-E1FA12689D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EBFD05-705F-4CA8-82BB-99BBED5F2A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B024B-E9E3-4BE6-A04A-1AC28107AC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DF13B-79EA-4016-A229-188A2547E459}" type="datetimeFigureOut">
              <a:rPr lang="en-ZA" smtClean="0"/>
              <a:t>2023/05/09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80331B-6321-4764-BB31-ACA33750A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36ADE8-B7C4-4D29-ACEE-BB4D0F5BB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CE379-968B-4B26-80AA-E5E4B9542FF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953547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B3B71F7-2962-424E-86C4-220169CB8F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B9BC71-2201-4B8A-AEC2-3E96C6F4AC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172E48-7A43-424A-98FD-E72430B51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DF13B-79EA-4016-A229-188A2547E459}" type="datetimeFigureOut">
              <a:rPr lang="en-ZA" smtClean="0"/>
              <a:t>2023/05/09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2515C-0843-42BD-AF93-82597451D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7A7D41-5BFB-498C-9BCF-6A8F943F5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CE379-968B-4B26-80AA-E5E4B9542FF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733915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arallélogramme 14">
            <a:extLst>
              <a:ext uri="{FF2B5EF4-FFF2-40B4-BE49-F238E27FC236}">
                <a16:creationId xmlns:a16="http://schemas.microsoft.com/office/drawing/2014/main" id="{F5AA8A10-E19C-430B-9D5D-8D12F92BFEC5}"/>
              </a:ext>
            </a:extLst>
          </p:cNvPr>
          <p:cNvSpPr/>
          <p:nvPr userDrawn="1"/>
        </p:nvSpPr>
        <p:spPr>
          <a:xfrm>
            <a:off x="797212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7C93D4F-3003-4D58-9AFB-356A0F800F42}"/>
              </a:ext>
            </a:extLst>
          </p:cNvPr>
          <p:cNvSpPr/>
          <p:nvPr userDrawn="1"/>
        </p:nvSpPr>
        <p:spPr>
          <a:xfrm>
            <a:off x="6394450" y="0"/>
            <a:ext cx="153926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C8650-8C82-4FB0-9266-0148B376A8CE}" type="datetime1">
              <a:rPr lang="en-US" noProof="0" smtClean="0"/>
              <a:t>09/05/2023</a:t>
            </a:fld>
            <a:endParaRPr lang="en-US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6028FDE-6655-4B55-B3B4-5B366034E8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311900" cy="6858000"/>
          </a:xfrm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29400" y="758952"/>
            <a:ext cx="4526280" cy="3227514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6000" b="1" spc="-5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32171" y="4508500"/>
            <a:ext cx="4526280" cy="1279652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D3E1BBA-670B-4CAE-B839-50ADB23DDBC6}"/>
              </a:ext>
            </a:extLst>
          </p:cNvPr>
          <p:cNvSpPr/>
          <p:nvPr userDrawn="1"/>
        </p:nvSpPr>
        <p:spPr>
          <a:xfrm>
            <a:off x="6311900" y="0"/>
            <a:ext cx="15392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2522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795B2F-ADB3-40F6-A42A-8E66E0334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6D68A3-6F4D-4FDE-96AB-4334A728CD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E457E7-3A6E-4384-A1E1-9980D5A54C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5DF13B-79EA-4016-A229-188A2547E459}" type="datetimeFigureOut">
              <a:rPr lang="en-ZA" smtClean="0"/>
              <a:t>2023/05/09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015D74-3C2F-43E7-910B-721955DF5B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4F428B-F6F3-446F-B8D9-13B2949621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0CE379-968B-4B26-80AA-E5E4B9542FF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43937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5FC0F942-DF93-1FB6-5970-A096986FCB4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" b="15"/>
          <a:stretch>
            <a:fillRect/>
          </a:stretch>
        </p:blipFill>
        <p:spPr>
          <a:xfrm>
            <a:off x="0" y="-216394"/>
            <a:ext cx="12192000" cy="6858000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A017FF9C-6A7E-4A79-81BB-438E8EA9676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98088" y="1730326"/>
            <a:ext cx="5271052" cy="4133147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>
                <a:latin typeface="Aharoni" panose="02010803020104030203" pitchFamily="2" charset="-79"/>
                <a:cs typeface="Aharoni" panose="02010803020104030203" pitchFamily="2" charset="-79"/>
              </a:rPr>
              <a:t>Brushed Fleece</a:t>
            </a:r>
            <a:br>
              <a:rPr lang="en-US" sz="4000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sz="4000" dirty="0">
                <a:latin typeface="Aharoni" panose="02010803020104030203" pitchFamily="2" charset="-79"/>
                <a:cs typeface="Aharoni" panose="02010803020104030203" pitchFamily="2" charset="-79"/>
              </a:rPr>
              <a:t>Tracksuits and Tracksuit pants</a:t>
            </a:r>
            <a:br>
              <a:rPr lang="en-US" sz="4000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br>
              <a:rPr lang="en-US" sz="4000" dirty="0"/>
            </a:br>
            <a:r>
              <a:rPr lang="en-ZA" sz="2000" dirty="0">
                <a:solidFill>
                  <a:srgbClr val="FF0000"/>
                </a:solidFill>
              </a:rPr>
              <a:t>100% Print Coverage | Stylish and comfy to notch up your athleisure style </a:t>
            </a:r>
            <a:br>
              <a:rPr lang="en-ZA" sz="2000" dirty="0">
                <a:solidFill>
                  <a:srgbClr val="FF0000"/>
                </a:solidFill>
              </a:rPr>
            </a:br>
            <a:br>
              <a:rPr lang="en-ZA" sz="2000" dirty="0">
                <a:solidFill>
                  <a:srgbClr val="FF0000"/>
                </a:solidFill>
              </a:rPr>
            </a:br>
            <a:r>
              <a:rPr lang="en-US" sz="2000" dirty="0">
                <a:solidFill>
                  <a:srgbClr val="999999"/>
                </a:solidFill>
                <a:effectLst/>
                <a:ea typeface="Calibri" panose="020F0502020204030204" pitchFamily="34" charset="0"/>
              </a:rPr>
              <a:t>The tracksuits are available in 3 styles. As they are fully sublimated products, they allow for unlimited printing of colours, designs, and logos at no additional cost.</a:t>
            </a:r>
            <a:br>
              <a:rPr lang="en-US" sz="1800" dirty="0">
                <a:solidFill>
                  <a:srgbClr val="FF0000"/>
                </a:solidFill>
              </a:rPr>
            </a:br>
            <a:br>
              <a:rPr lang="en-US" sz="1800" dirty="0">
                <a:solidFill>
                  <a:srgbClr val="FF0000"/>
                </a:solidFill>
              </a:rPr>
            </a:br>
            <a:endParaRPr lang="en-US" sz="18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2296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2CC3EF0-F13E-468D-8198-2FFABAAB8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0959" y="319419"/>
            <a:ext cx="10422172" cy="1521572"/>
          </a:xfrm>
        </p:spPr>
        <p:txBody>
          <a:bodyPr>
            <a:noAutofit/>
          </a:bodyPr>
          <a:lstStyle/>
          <a:p>
            <a:pPr>
              <a:buClr>
                <a:srgbClr val="0070C0"/>
              </a:buClr>
            </a:pPr>
            <a:r>
              <a:rPr lang="en-US" sz="4800" b="1" dirty="0" err="1">
                <a:latin typeface="+mj-lt"/>
              </a:rPr>
              <a:t>Mens</a:t>
            </a:r>
            <a:r>
              <a:rPr lang="en-US" sz="4800" b="1" dirty="0">
                <a:latin typeface="+mj-lt"/>
              </a:rPr>
              <a:t> </a:t>
            </a:r>
            <a:r>
              <a:rPr lang="en-US" sz="4800" b="1" dirty="0"/>
              <a:t>Colson Tracksuit pants </a:t>
            </a:r>
            <a:r>
              <a:rPr lang="en-US" sz="4800" b="1" dirty="0">
                <a:latin typeface="+mj-lt"/>
              </a:rPr>
              <a:t>with Sublimation Print 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C401CC4-711A-4213-A098-6A62651D89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40959" y="1988398"/>
            <a:ext cx="3753134" cy="4547287"/>
          </a:xfrm>
        </p:spPr>
        <p:txBody>
          <a:bodyPr>
            <a:normAutofit/>
          </a:bodyPr>
          <a:lstStyle/>
          <a:p>
            <a:pPr>
              <a:buClr>
                <a:srgbClr val="0070C0"/>
              </a:buClr>
              <a:buFont typeface="Wingdings" panose="05000000000000000000" pitchFamily="2" charset="2"/>
              <a:buChar char="§"/>
            </a:pPr>
            <a:r>
              <a:rPr lang="en-US" sz="2000" b="1" dirty="0">
                <a:latin typeface="+mj-lt"/>
              </a:rPr>
              <a:t>Product Code </a:t>
            </a:r>
            <a:r>
              <a:rPr lang="en-US" sz="2000" dirty="0">
                <a:latin typeface="+mj-lt"/>
              </a:rPr>
              <a:t>:APP7300</a:t>
            </a:r>
          </a:p>
          <a:p>
            <a:pPr>
              <a:buClr>
                <a:srgbClr val="0070C0"/>
              </a:buClr>
              <a:buFont typeface="Wingdings" panose="05000000000000000000" pitchFamily="2" charset="2"/>
              <a:buChar char="§"/>
            </a:pPr>
            <a:r>
              <a:rPr lang="en-US" sz="2000" b="1" dirty="0">
                <a:latin typeface="+mj-lt"/>
              </a:rPr>
              <a:t>Branding</a:t>
            </a:r>
            <a:r>
              <a:rPr lang="en-US" sz="2000" dirty="0">
                <a:latin typeface="+mj-lt"/>
              </a:rPr>
              <a:t>: Custom Design Full Color Included </a:t>
            </a:r>
          </a:p>
          <a:p>
            <a:pPr marL="0" indent="0">
              <a:buClr>
                <a:srgbClr val="0070C0"/>
              </a:buClr>
              <a:buNone/>
            </a:pPr>
            <a:r>
              <a:rPr lang="en-US" sz="2000" dirty="0">
                <a:latin typeface="+mj-lt"/>
              </a:rPr>
              <a:t>    in Price</a:t>
            </a:r>
          </a:p>
          <a:p>
            <a:pPr>
              <a:buClr>
                <a:srgbClr val="0070C0"/>
              </a:buClr>
              <a:buFont typeface="Wingdings" panose="05000000000000000000" pitchFamily="2" charset="2"/>
              <a:buChar char="§"/>
            </a:pPr>
            <a:r>
              <a:rPr lang="en-US" sz="2000" b="1" dirty="0">
                <a:latin typeface="+mj-lt"/>
              </a:rPr>
              <a:t>Material</a:t>
            </a:r>
            <a:r>
              <a:rPr lang="en-US" sz="2000" dirty="0">
                <a:latin typeface="+mj-lt"/>
              </a:rPr>
              <a:t>: 240g/m2 brushed fleece</a:t>
            </a:r>
          </a:p>
          <a:p>
            <a:pPr>
              <a:buClr>
                <a:srgbClr val="0070C0"/>
              </a:buClr>
              <a:buFont typeface="Wingdings" panose="05000000000000000000" pitchFamily="2" charset="2"/>
              <a:buChar char="§"/>
            </a:pPr>
            <a:r>
              <a:rPr lang="en-US" sz="2000" b="1" dirty="0">
                <a:latin typeface="+mj-lt"/>
              </a:rPr>
              <a:t>Extras</a:t>
            </a:r>
            <a:r>
              <a:rPr lang="en-US" sz="2000" dirty="0">
                <a:latin typeface="+mj-lt"/>
              </a:rPr>
              <a:t>: Ribbing available in white or black. </a:t>
            </a:r>
          </a:p>
          <a:p>
            <a:pPr>
              <a:buClr>
                <a:srgbClr val="0070C0"/>
              </a:buClr>
              <a:buFont typeface="Wingdings" panose="05000000000000000000" pitchFamily="2" charset="2"/>
              <a:buChar char="§"/>
            </a:pPr>
            <a:r>
              <a:rPr lang="en-US" sz="2000" b="1" dirty="0">
                <a:latin typeface="+mj-lt"/>
              </a:rPr>
              <a:t>SIZES : </a:t>
            </a:r>
            <a:r>
              <a:rPr lang="en-US" sz="2000" dirty="0">
                <a:solidFill>
                  <a:schemeClr val="tx1"/>
                </a:solidFill>
                <a:latin typeface="+mj-lt"/>
              </a:rPr>
              <a:t>S,M,L,XL,2XL,3XL,4XL,5XL</a:t>
            </a:r>
            <a:endParaRPr lang="en-US" sz="2000" b="1" dirty="0">
              <a:latin typeface="+mj-lt"/>
            </a:endParaRPr>
          </a:p>
          <a:p>
            <a:pPr>
              <a:buClr>
                <a:srgbClr val="0070C0"/>
              </a:buClr>
              <a:buFont typeface="Wingdings" panose="05000000000000000000" pitchFamily="2" charset="2"/>
              <a:buChar char="§"/>
            </a:pPr>
            <a:r>
              <a:rPr lang="en-US" sz="2000" b="1" dirty="0">
                <a:latin typeface="+mj-lt"/>
              </a:rPr>
              <a:t>Price</a:t>
            </a:r>
            <a:r>
              <a:rPr lang="en-US" sz="2000" dirty="0">
                <a:latin typeface="+mj-lt"/>
              </a:rPr>
              <a:t>: R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6A8823B-F37F-4153-9B79-41C443C9C027}"/>
              </a:ext>
            </a:extLst>
          </p:cNvPr>
          <p:cNvSpPr/>
          <p:nvPr/>
        </p:nvSpPr>
        <p:spPr>
          <a:xfrm>
            <a:off x="-14798" y="926591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pic>
        <p:nvPicPr>
          <p:cNvPr id="5" name="Content Placeholder 4" descr="A picture containing different, row, clothes, lined&#10;&#10;Description automatically generated">
            <a:extLst>
              <a:ext uri="{FF2B5EF4-FFF2-40B4-BE49-F238E27FC236}">
                <a16:creationId xmlns:a16="http://schemas.microsoft.com/office/drawing/2014/main" id="{9B615F7C-2453-7068-74FF-F46FE18F94CB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6776" y="972226"/>
            <a:ext cx="5566355" cy="5566355"/>
          </a:xfrm>
        </p:spPr>
      </p:pic>
    </p:spTree>
    <p:extLst>
      <p:ext uri="{BB962C8B-B14F-4D97-AF65-F5344CB8AC3E}">
        <p14:creationId xmlns:p14="http://schemas.microsoft.com/office/powerpoint/2010/main" val="1511474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2CC3EF0-F13E-468D-8198-2FFABAAB8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3100" y="251625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buClr>
                <a:srgbClr val="0070C0"/>
              </a:buClr>
            </a:pPr>
            <a:r>
              <a:rPr lang="en-US" sz="4200" b="1" dirty="0"/>
              <a:t>Ladies Colson Tracksuit Pants with Sublimation Print </a:t>
            </a:r>
          </a:p>
        </p:txBody>
      </p:sp>
      <p:sp>
        <p:nvSpPr>
          <p:cNvPr id="16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C401CC4-711A-4213-A098-6A62651D89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buClr>
                <a:srgbClr val="0070C0"/>
              </a:buClr>
            </a:pPr>
            <a:r>
              <a:rPr lang="en-US" sz="2000" b="1" dirty="0"/>
              <a:t>Product Code </a:t>
            </a:r>
            <a:r>
              <a:rPr lang="en-US" sz="2000" dirty="0"/>
              <a:t>: APP7301</a:t>
            </a:r>
          </a:p>
          <a:p>
            <a:pPr>
              <a:buClr>
                <a:srgbClr val="0070C0"/>
              </a:buClr>
            </a:pPr>
            <a:r>
              <a:rPr lang="en-US" sz="2000" b="1" dirty="0"/>
              <a:t>Branding</a:t>
            </a:r>
            <a:r>
              <a:rPr lang="en-US" sz="2000" dirty="0"/>
              <a:t>: Custom Design Full Colour Included in Price</a:t>
            </a:r>
          </a:p>
          <a:p>
            <a:pPr>
              <a:buClr>
                <a:srgbClr val="0070C0"/>
              </a:buClr>
            </a:pPr>
            <a:r>
              <a:rPr lang="en-US" sz="2000" b="1" dirty="0"/>
              <a:t>Material</a:t>
            </a:r>
            <a:r>
              <a:rPr lang="en-US" sz="2000" dirty="0"/>
              <a:t>: 240g/m2 brushed fleece</a:t>
            </a:r>
          </a:p>
          <a:p>
            <a:pPr>
              <a:buClr>
                <a:srgbClr val="0070C0"/>
              </a:buClr>
            </a:pPr>
            <a:r>
              <a:rPr lang="en-US" sz="2000" b="1" dirty="0"/>
              <a:t>Extras</a:t>
            </a:r>
            <a:r>
              <a:rPr lang="en-US" sz="2000" dirty="0"/>
              <a:t>: </a:t>
            </a:r>
            <a:r>
              <a:rPr lang="en-US" sz="2000" dirty="0">
                <a:latin typeface="+mj-lt"/>
              </a:rPr>
              <a:t>Ribbing available in white or black. </a:t>
            </a:r>
            <a:endParaRPr lang="en-US" sz="2000" dirty="0"/>
          </a:p>
          <a:p>
            <a:pPr>
              <a:buClr>
                <a:srgbClr val="0070C0"/>
              </a:buClr>
            </a:pPr>
            <a:r>
              <a:rPr lang="en-US" sz="2000" b="1" dirty="0"/>
              <a:t>SIZES : </a:t>
            </a:r>
            <a:r>
              <a:rPr lang="en-US" sz="2000" dirty="0"/>
              <a:t>XS,</a:t>
            </a:r>
            <a:r>
              <a:rPr lang="en-US" sz="2000" b="1" dirty="0"/>
              <a:t> </a:t>
            </a:r>
            <a:r>
              <a:rPr lang="en-US" sz="2000" dirty="0"/>
              <a:t>S,M,L,XL,2XL,3XL,4XL,5XL</a:t>
            </a:r>
          </a:p>
          <a:p>
            <a:pPr>
              <a:buClr>
                <a:srgbClr val="0070C0"/>
              </a:buClr>
            </a:pPr>
            <a:r>
              <a:rPr lang="en-US" sz="2000" b="1" dirty="0">
                <a:latin typeface="+mj-lt"/>
              </a:rPr>
              <a:t>Price</a:t>
            </a:r>
            <a:r>
              <a:rPr lang="en-US" sz="2000" dirty="0">
                <a:latin typeface="+mj-lt"/>
              </a:rPr>
              <a:t>: R</a:t>
            </a:r>
          </a:p>
          <a:p>
            <a:pPr>
              <a:buClr>
                <a:srgbClr val="0070C0"/>
              </a:buClr>
            </a:pPr>
            <a:endParaRPr lang="en-US" sz="2000" b="1" dirty="0"/>
          </a:p>
          <a:p>
            <a:endParaRPr lang="en-US" sz="20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3901142-4D5F-4F7C-9CED-4A561C21584F}"/>
              </a:ext>
            </a:extLst>
          </p:cNvPr>
          <p:cNvSpPr/>
          <p:nvPr/>
        </p:nvSpPr>
        <p:spPr>
          <a:xfrm>
            <a:off x="0" y="495046"/>
            <a:ext cx="914400" cy="8690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pic>
        <p:nvPicPr>
          <p:cNvPr id="8" name="Content Placeholder 7" descr="A collage of a person's pants&#10;&#10;Description automatically generated with low confidence">
            <a:extLst>
              <a:ext uri="{FF2B5EF4-FFF2-40B4-BE49-F238E27FC236}">
                <a16:creationId xmlns:a16="http://schemas.microsoft.com/office/drawing/2014/main" id="{6CCA9770-7941-307F-B67B-F4A19A98CDFE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5056" y="-55896"/>
            <a:ext cx="6913896" cy="6913896"/>
          </a:xfrm>
        </p:spPr>
      </p:pic>
    </p:spTree>
    <p:extLst>
      <p:ext uri="{BB962C8B-B14F-4D97-AF65-F5344CB8AC3E}">
        <p14:creationId xmlns:p14="http://schemas.microsoft.com/office/powerpoint/2010/main" val="22777492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2CC3EF0-F13E-468D-8198-2FFABAAB8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8044" y="-62367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buClr>
                <a:srgbClr val="0070C0"/>
              </a:buClr>
            </a:pPr>
            <a:r>
              <a:rPr lang="en-US" sz="3400" b="1" dirty="0" err="1"/>
              <a:t>Mens</a:t>
            </a:r>
            <a:r>
              <a:rPr lang="en-US" sz="3400" b="1" dirty="0"/>
              <a:t> Opal Brushed Fleece Tracksuits set with Sublimation Print </a:t>
            </a:r>
          </a:p>
        </p:txBody>
      </p:sp>
      <p:sp>
        <p:nvSpPr>
          <p:cNvPr id="16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C401CC4-711A-4213-A098-6A62651D89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buClr>
                <a:srgbClr val="0070C0"/>
              </a:buClr>
            </a:pPr>
            <a:r>
              <a:rPr lang="en-US" sz="2000" b="1" dirty="0"/>
              <a:t>Product Code </a:t>
            </a:r>
            <a:r>
              <a:rPr lang="en-US" sz="2000" dirty="0"/>
              <a:t>: APP7304</a:t>
            </a:r>
          </a:p>
          <a:p>
            <a:pPr>
              <a:buClr>
                <a:srgbClr val="0070C0"/>
              </a:buClr>
            </a:pPr>
            <a:r>
              <a:rPr lang="en-US" sz="2000" b="1" dirty="0"/>
              <a:t>Branding</a:t>
            </a:r>
            <a:r>
              <a:rPr lang="en-US" sz="2000" dirty="0"/>
              <a:t>: Custom Design Full Colour Include in Price</a:t>
            </a:r>
          </a:p>
          <a:p>
            <a:pPr>
              <a:buClr>
                <a:srgbClr val="0070C0"/>
              </a:buClr>
            </a:pPr>
            <a:r>
              <a:rPr lang="en-US" sz="2000" b="1" dirty="0"/>
              <a:t>Material</a:t>
            </a:r>
            <a:r>
              <a:rPr lang="en-US" sz="2000" dirty="0"/>
              <a:t>: 240g/m2 brushed fleece</a:t>
            </a:r>
          </a:p>
          <a:p>
            <a:pPr>
              <a:buClr>
                <a:srgbClr val="0070C0"/>
              </a:buClr>
            </a:pPr>
            <a:r>
              <a:rPr lang="en-US" sz="2000" b="1" dirty="0"/>
              <a:t>Extras</a:t>
            </a:r>
            <a:r>
              <a:rPr lang="en-US" sz="2000" dirty="0"/>
              <a:t>: </a:t>
            </a:r>
            <a:r>
              <a:rPr lang="en-US" sz="2000" dirty="0">
                <a:latin typeface="+mj-lt"/>
              </a:rPr>
              <a:t>Ribbing available in white or black. </a:t>
            </a:r>
            <a:endParaRPr lang="en-US" sz="2000" dirty="0"/>
          </a:p>
          <a:p>
            <a:pPr>
              <a:buClr>
                <a:srgbClr val="0070C0"/>
              </a:buClr>
            </a:pPr>
            <a:r>
              <a:rPr lang="en-US" sz="2000" b="1" dirty="0"/>
              <a:t>SIZES :  </a:t>
            </a:r>
            <a:r>
              <a:rPr lang="en-US" sz="2000" dirty="0"/>
              <a:t>S,M,L,XL,2XL,3XL,4XL,5XL</a:t>
            </a:r>
          </a:p>
          <a:p>
            <a:pPr>
              <a:buClr>
                <a:srgbClr val="0070C0"/>
              </a:buClr>
            </a:pPr>
            <a:r>
              <a:rPr lang="en-US" sz="2000" b="1" dirty="0">
                <a:latin typeface="+mj-lt"/>
              </a:rPr>
              <a:t>Price</a:t>
            </a:r>
            <a:r>
              <a:rPr lang="en-US" sz="2000" dirty="0">
                <a:latin typeface="+mj-lt"/>
              </a:rPr>
              <a:t>: R</a:t>
            </a:r>
          </a:p>
          <a:p>
            <a:pPr>
              <a:buClr>
                <a:srgbClr val="0070C0"/>
              </a:buClr>
            </a:pPr>
            <a:endParaRPr lang="en-US" sz="2200" b="1" dirty="0"/>
          </a:p>
          <a:p>
            <a:endParaRPr lang="en-US" sz="2200" dirty="0"/>
          </a:p>
        </p:txBody>
      </p:sp>
      <p:pic>
        <p:nvPicPr>
          <p:cNvPr id="5" name="Content Placeholder 4" descr="A picture containing person, outdoor, yellow&#10;&#10;Description automatically generated">
            <a:extLst>
              <a:ext uri="{FF2B5EF4-FFF2-40B4-BE49-F238E27FC236}">
                <a16:creationId xmlns:a16="http://schemas.microsoft.com/office/drawing/2014/main" id="{9D7B6C6C-91F5-11AF-361F-1D144C3EC995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3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3901142-4D5F-4F7C-9CED-4A561C21584F}"/>
              </a:ext>
            </a:extLst>
          </p:cNvPr>
          <p:cNvSpPr/>
          <p:nvPr/>
        </p:nvSpPr>
        <p:spPr>
          <a:xfrm>
            <a:off x="0" y="495046"/>
            <a:ext cx="914400" cy="8690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161409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2CC3EF0-F13E-468D-8198-2FFABAAB8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3100" y="-34280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buClr>
                <a:srgbClr val="0070C0"/>
              </a:buClr>
            </a:pPr>
            <a:r>
              <a:rPr lang="en-US" sz="3400" b="1" dirty="0"/>
              <a:t>Ladies Opal Brushed Fleece Tracksuits set with Sublimation Print </a:t>
            </a:r>
          </a:p>
        </p:txBody>
      </p:sp>
      <p:sp>
        <p:nvSpPr>
          <p:cNvPr id="26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C401CC4-711A-4213-A098-6A62651D89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3809" y="3017933"/>
            <a:ext cx="4243589" cy="3320668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buClr>
                <a:srgbClr val="0070C0"/>
              </a:buClr>
            </a:pPr>
            <a:r>
              <a:rPr lang="en-US" sz="2000" b="1" dirty="0"/>
              <a:t>Product Code </a:t>
            </a:r>
            <a:r>
              <a:rPr lang="en-US" sz="2000" dirty="0"/>
              <a:t>: APP7305</a:t>
            </a:r>
          </a:p>
          <a:p>
            <a:pPr>
              <a:buClr>
                <a:srgbClr val="0070C0"/>
              </a:buClr>
            </a:pPr>
            <a:r>
              <a:rPr lang="en-US" sz="2000" b="1" dirty="0"/>
              <a:t>Branding</a:t>
            </a:r>
            <a:r>
              <a:rPr lang="en-US" sz="2000" dirty="0"/>
              <a:t>: Custom Design Full Colour Included in Price</a:t>
            </a:r>
          </a:p>
          <a:p>
            <a:pPr>
              <a:buClr>
                <a:srgbClr val="0070C0"/>
              </a:buClr>
            </a:pPr>
            <a:r>
              <a:rPr lang="en-US" sz="2000" b="1" dirty="0"/>
              <a:t>Material</a:t>
            </a:r>
            <a:r>
              <a:rPr lang="en-US" sz="2000" dirty="0"/>
              <a:t>: 240g/m2 brushed fleece</a:t>
            </a:r>
          </a:p>
          <a:p>
            <a:pPr>
              <a:buClr>
                <a:srgbClr val="0070C0"/>
              </a:buClr>
            </a:pPr>
            <a:r>
              <a:rPr lang="en-US" sz="2000" b="1" dirty="0"/>
              <a:t>Extras</a:t>
            </a:r>
            <a:r>
              <a:rPr lang="en-US" sz="2000" dirty="0"/>
              <a:t>: </a:t>
            </a:r>
            <a:r>
              <a:rPr lang="en-US" sz="2000" dirty="0">
                <a:latin typeface="+mj-lt"/>
              </a:rPr>
              <a:t>Ribbing available in white or black. </a:t>
            </a:r>
            <a:endParaRPr lang="en-US" sz="2000" dirty="0"/>
          </a:p>
          <a:p>
            <a:pPr>
              <a:buClr>
                <a:srgbClr val="0070C0"/>
              </a:buClr>
            </a:pPr>
            <a:r>
              <a:rPr lang="en-US" sz="2000" b="1" dirty="0"/>
              <a:t>SIZES :  </a:t>
            </a:r>
            <a:r>
              <a:rPr lang="en-US" sz="2000" dirty="0"/>
              <a:t>XS</a:t>
            </a:r>
            <a:r>
              <a:rPr lang="en-US" sz="2000" b="1" dirty="0"/>
              <a:t>, </a:t>
            </a:r>
            <a:r>
              <a:rPr lang="en-US" sz="2000" dirty="0"/>
              <a:t>S,M,L,XL,2XL,3XL,4XL,5XL</a:t>
            </a:r>
            <a:endParaRPr lang="en-US" sz="2000" b="1" dirty="0"/>
          </a:p>
          <a:p>
            <a:r>
              <a:rPr lang="en-US" sz="2000" b="1" dirty="0">
                <a:latin typeface="+mj-lt"/>
              </a:rPr>
              <a:t>Price</a:t>
            </a:r>
            <a:r>
              <a:rPr lang="en-US" sz="2000" dirty="0">
                <a:latin typeface="+mj-lt"/>
              </a:rPr>
              <a:t>: R</a:t>
            </a:r>
          </a:p>
          <a:p>
            <a:endParaRPr lang="en-US" sz="20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3901142-4D5F-4F7C-9CED-4A561C21584F}"/>
              </a:ext>
            </a:extLst>
          </p:cNvPr>
          <p:cNvSpPr/>
          <p:nvPr/>
        </p:nvSpPr>
        <p:spPr>
          <a:xfrm>
            <a:off x="0" y="495046"/>
            <a:ext cx="914400" cy="8690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pic>
        <p:nvPicPr>
          <p:cNvPr id="8" name="Content Placeholder 7" descr="A picture containing person, sky, standing, outdoor&#10;&#10;Description automatically generated">
            <a:extLst>
              <a:ext uri="{FF2B5EF4-FFF2-40B4-BE49-F238E27FC236}">
                <a16:creationId xmlns:a16="http://schemas.microsoft.com/office/drawing/2014/main" id="{DB5C8CFC-37ED-226E-ECFA-6456B2B26E86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8139" y="0"/>
            <a:ext cx="6912959" cy="6912959"/>
          </a:xfrm>
        </p:spPr>
      </p:pic>
    </p:spTree>
    <p:extLst>
      <p:ext uri="{BB962C8B-B14F-4D97-AF65-F5344CB8AC3E}">
        <p14:creationId xmlns:p14="http://schemas.microsoft.com/office/powerpoint/2010/main" val="32005029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2CC3EF0-F13E-468D-8198-2FFABAAB8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2449" y="-62367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buClr>
                <a:srgbClr val="0070C0"/>
              </a:buClr>
            </a:pPr>
            <a:r>
              <a:rPr lang="en-US" sz="3400" b="1" dirty="0" err="1"/>
              <a:t>Mens</a:t>
            </a:r>
            <a:r>
              <a:rPr lang="en-US" sz="3400" b="1" dirty="0"/>
              <a:t> Danica Brushed Fleece Tracksuits set with Sublimation Print </a:t>
            </a:r>
          </a:p>
        </p:txBody>
      </p:sp>
      <p:sp>
        <p:nvSpPr>
          <p:cNvPr id="16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C401CC4-711A-4213-A098-6A62651D89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buClr>
                <a:srgbClr val="0070C0"/>
              </a:buClr>
            </a:pPr>
            <a:r>
              <a:rPr lang="en-US" sz="2000" b="1" dirty="0"/>
              <a:t>Product Code </a:t>
            </a:r>
            <a:r>
              <a:rPr lang="en-US" sz="2000" dirty="0"/>
              <a:t>: APP7306</a:t>
            </a:r>
          </a:p>
          <a:p>
            <a:pPr>
              <a:buClr>
                <a:srgbClr val="0070C0"/>
              </a:buClr>
            </a:pPr>
            <a:r>
              <a:rPr lang="en-US" sz="2000" b="1" dirty="0"/>
              <a:t>Branding</a:t>
            </a:r>
            <a:r>
              <a:rPr lang="en-US" sz="2000" dirty="0"/>
              <a:t>: Custom Design Full Colour Included in Price</a:t>
            </a:r>
          </a:p>
          <a:p>
            <a:pPr>
              <a:buClr>
                <a:srgbClr val="0070C0"/>
              </a:buClr>
            </a:pPr>
            <a:r>
              <a:rPr lang="en-US" sz="2000" b="1" dirty="0"/>
              <a:t>Material</a:t>
            </a:r>
            <a:r>
              <a:rPr lang="en-US" sz="2000" dirty="0"/>
              <a:t>: 240g/m2 brushed fleece</a:t>
            </a:r>
          </a:p>
          <a:p>
            <a:pPr>
              <a:buClr>
                <a:srgbClr val="0070C0"/>
              </a:buClr>
            </a:pPr>
            <a:r>
              <a:rPr lang="en-US" sz="2000" b="1" dirty="0"/>
              <a:t>Extras</a:t>
            </a:r>
            <a:r>
              <a:rPr lang="en-US" sz="2000" dirty="0"/>
              <a:t>: </a:t>
            </a:r>
            <a:r>
              <a:rPr lang="en-US" sz="2000" dirty="0">
                <a:latin typeface="+mj-lt"/>
              </a:rPr>
              <a:t>Ribbing available in white or black. </a:t>
            </a:r>
          </a:p>
          <a:p>
            <a:pPr>
              <a:buClr>
                <a:srgbClr val="0070C0"/>
              </a:buClr>
            </a:pPr>
            <a:r>
              <a:rPr lang="en-US" sz="2000" b="1" dirty="0"/>
              <a:t>SIZES :  </a:t>
            </a:r>
            <a:r>
              <a:rPr lang="en-US" sz="2000" dirty="0"/>
              <a:t>S,M,L,XL,2XL,3XL,4XL,5XL</a:t>
            </a:r>
          </a:p>
          <a:p>
            <a:pPr>
              <a:buClr>
                <a:srgbClr val="0070C0"/>
              </a:buClr>
            </a:pPr>
            <a:r>
              <a:rPr lang="en-US" sz="2000" b="1" dirty="0">
                <a:latin typeface="+mj-lt"/>
              </a:rPr>
              <a:t>Price</a:t>
            </a:r>
            <a:r>
              <a:rPr lang="en-US" sz="2000" dirty="0">
                <a:latin typeface="+mj-lt"/>
              </a:rPr>
              <a:t>: R</a:t>
            </a:r>
          </a:p>
          <a:p>
            <a:pPr>
              <a:buClr>
                <a:srgbClr val="0070C0"/>
              </a:buClr>
            </a:pPr>
            <a:endParaRPr lang="en-US" sz="2200" b="1" dirty="0"/>
          </a:p>
          <a:p>
            <a:endParaRPr lang="en-US" sz="22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3901142-4D5F-4F7C-9CED-4A561C21584F}"/>
              </a:ext>
            </a:extLst>
          </p:cNvPr>
          <p:cNvSpPr/>
          <p:nvPr/>
        </p:nvSpPr>
        <p:spPr>
          <a:xfrm>
            <a:off x="0" y="495046"/>
            <a:ext cx="914400" cy="8690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pic>
        <p:nvPicPr>
          <p:cNvPr id="4" name="Picture 3" descr="A person in a sports uniform&#10;&#10;Description automatically generated with medium confidence">
            <a:extLst>
              <a:ext uri="{FF2B5EF4-FFF2-40B4-BE49-F238E27FC236}">
                <a16:creationId xmlns:a16="http://schemas.microsoft.com/office/drawing/2014/main" id="{97BDDEAC-41D1-4B77-62D9-4D688AD9B3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0504" y="137171"/>
            <a:ext cx="6627878" cy="6627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4221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0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2CC3EF0-F13E-468D-8198-2FFABAAB8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865" y="495046"/>
            <a:ext cx="6002110" cy="14954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buClr>
                <a:srgbClr val="0070C0"/>
              </a:buClr>
            </a:pPr>
            <a:r>
              <a:rPr lang="en-US" sz="3400" b="1" dirty="0"/>
              <a:t>Ladies Danica Brushed Fleece Tracksuits set with Sublimation Print 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C401CC4-711A-4213-A098-6A62651D89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6680" y="2405067"/>
            <a:ext cx="6002110" cy="3729034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buClr>
                <a:srgbClr val="0070C0"/>
              </a:buClr>
            </a:pPr>
            <a:r>
              <a:rPr lang="en-US" sz="2000" b="1" dirty="0"/>
              <a:t>Product Code </a:t>
            </a:r>
            <a:r>
              <a:rPr lang="en-US" sz="2000" dirty="0"/>
              <a:t>: APP7307</a:t>
            </a:r>
          </a:p>
          <a:p>
            <a:pPr>
              <a:buClr>
                <a:srgbClr val="0070C0"/>
              </a:buClr>
            </a:pPr>
            <a:r>
              <a:rPr lang="en-US" sz="2000" b="1" dirty="0"/>
              <a:t>Branding</a:t>
            </a:r>
            <a:r>
              <a:rPr lang="en-US" sz="2000" dirty="0"/>
              <a:t>: Custom Design Full Colour Included</a:t>
            </a:r>
          </a:p>
          <a:p>
            <a:pPr marL="0" indent="0">
              <a:buClr>
                <a:srgbClr val="0070C0"/>
              </a:buClr>
              <a:buNone/>
            </a:pPr>
            <a:r>
              <a:rPr lang="en-US" sz="2000" dirty="0"/>
              <a:t>    in Price</a:t>
            </a:r>
          </a:p>
          <a:p>
            <a:pPr>
              <a:buClr>
                <a:srgbClr val="0070C0"/>
              </a:buClr>
            </a:pPr>
            <a:r>
              <a:rPr lang="en-US" sz="2000" b="1" dirty="0"/>
              <a:t>Material</a:t>
            </a:r>
            <a:r>
              <a:rPr lang="en-US" sz="2000" dirty="0"/>
              <a:t>: 240g/m2 brushed fleece</a:t>
            </a:r>
          </a:p>
          <a:p>
            <a:pPr>
              <a:buClr>
                <a:srgbClr val="0070C0"/>
              </a:buClr>
            </a:pPr>
            <a:r>
              <a:rPr lang="en-US" sz="2000" b="1" dirty="0"/>
              <a:t>Extras</a:t>
            </a:r>
            <a:r>
              <a:rPr lang="en-US" sz="2000" dirty="0"/>
              <a:t>: </a:t>
            </a:r>
            <a:r>
              <a:rPr lang="en-US" sz="2000" dirty="0">
                <a:latin typeface="+mj-lt"/>
              </a:rPr>
              <a:t>Ribbing available in white or black. </a:t>
            </a:r>
            <a:endParaRPr lang="en-US" sz="2000" dirty="0"/>
          </a:p>
          <a:p>
            <a:pPr>
              <a:buClr>
                <a:srgbClr val="0070C0"/>
              </a:buClr>
            </a:pPr>
            <a:r>
              <a:rPr lang="en-US" sz="2000" b="1" dirty="0"/>
              <a:t>SIZES :  </a:t>
            </a:r>
            <a:r>
              <a:rPr lang="en-US" sz="2000" dirty="0"/>
              <a:t>XS</a:t>
            </a:r>
            <a:r>
              <a:rPr lang="en-US" sz="2000" b="1" dirty="0"/>
              <a:t>, </a:t>
            </a:r>
            <a:r>
              <a:rPr lang="en-US" sz="2000" dirty="0"/>
              <a:t>S,M,L,XL,2XL,3XL,4XL,5XL</a:t>
            </a:r>
          </a:p>
          <a:p>
            <a:pPr>
              <a:buClr>
                <a:srgbClr val="0070C0"/>
              </a:buClr>
            </a:pPr>
            <a:r>
              <a:rPr lang="en-US" sz="2000" b="1" dirty="0">
                <a:latin typeface="+mj-lt"/>
              </a:rPr>
              <a:t>Price</a:t>
            </a:r>
            <a:r>
              <a:rPr lang="en-US" sz="2000" dirty="0">
                <a:latin typeface="+mj-lt"/>
              </a:rPr>
              <a:t>:</a:t>
            </a:r>
          </a:p>
          <a:p>
            <a:pPr>
              <a:buClr>
                <a:srgbClr val="0070C0"/>
              </a:buClr>
            </a:pPr>
            <a:endParaRPr lang="en-US" sz="2000" b="1" dirty="0"/>
          </a:p>
          <a:p>
            <a:endParaRPr lang="en-US" sz="20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3901142-4D5F-4F7C-9CED-4A561C21584F}"/>
              </a:ext>
            </a:extLst>
          </p:cNvPr>
          <p:cNvSpPr/>
          <p:nvPr/>
        </p:nvSpPr>
        <p:spPr>
          <a:xfrm>
            <a:off x="0" y="495046"/>
            <a:ext cx="914400" cy="8690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7BCE8DD-13AB-736A-5B3D-C594CC0118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0032" y="-4305"/>
            <a:ext cx="6555600" cy="6862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6065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" name="Rectangle 36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2CC3EF0-F13E-468D-8198-2FFABAAB8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3100" y="2237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buClr>
                <a:srgbClr val="0070C0"/>
              </a:buClr>
            </a:pPr>
            <a:r>
              <a:rPr lang="en-US" sz="3400" b="1" dirty="0"/>
              <a:t>Ladies Nova Brushed Fleece Tracksuit set with Sublimation Print </a:t>
            </a:r>
          </a:p>
        </p:txBody>
      </p:sp>
      <p:sp>
        <p:nvSpPr>
          <p:cNvPr id="4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C401CC4-711A-4213-A098-6A62651D89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buClr>
                <a:srgbClr val="0070C0"/>
              </a:buClr>
            </a:pPr>
            <a:r>
              <a:rPr lang="en-US" sz="2000" b="1" dirty="0"/>
              <a:t>Product Code </a:t>
            </a:r>
            <a:r>
              <a:rPr lang="en-US" sz="2000" dirty="0"/>
              <a:t>: APP7309</a:t>
            </a:r>
          </a:p>
          <a:p>
            <a:pPr>
              <a:buClr>
                <a:srgbClr val="0070C0"/>
              </a:buClr>
            </a:pPr>
            <a:r>
              <a:rPr lang="en-US" sz="2000" b="1" dirty="0"/>
              <a:t>Branding</a:t>
            </a:r>
            <a:r>
              <a:rPr lang="en-US" sz="2000" dirty="0"/>
              <a:t>: Custom Design Full Colour Included in Price</a:t>
            </a:r>
          </a:p>
          <a:p>
            <a:pPr>
              <a:buClr>
                <a:srgbClr val="0070C0"/>
              </a:buClr>
            </a:pPr>
            <a:r>
              <a:rPr lang="en-US" sz="2000" b="1" dirty="0"/>
              <a:t>Material</a:t>
            </a:r>
            <a:r>
              <a:rPr lang="en-US" sz="2000" dirty="0"/>
              <a:t>: 240g/m2 brushed fleece</a:t>
            </a:r>
          </a:p>
          <a:p>
            <a:pPr>
              <a:buClr>
                <a:srgbClr val="0070C0"/>
              </a:buClr>
            </a:pPr>
            <a:r>
              <a:rPr lang="en-US" sz="2000" b="1" dirty="0"/>
              <a:t>Extras</a:t>
            </a:r>
            <a:r>
              <a:rPr lang="en-US" sz="2000" dirty="0"/>
              <a:t>: </a:t>
            </a:r>
            <a:r>
              <a:rPr lang="en-US" sz="2000" dirty="0">
                <a:latin typeface="+mj-lt"/>
              </a:rPr>
              <a:t>Ribbing available in white or black. </a:t>
            </a:r>
            <a:endParaRPr lang="en-US" sz="2000" dirty="0"/>
          </a:p>
          <a:p>
            <a:pPr>
              <a:buClr>
                <a:srgbClr val="0070C0"/>
              </a:buClr>
            </a:pPr>
            <a:r>
              <a:rPr lang="en-US" sz="2000" b="1" dirty="0"/>
              <a:t>SIZES :  XS, </a:t>
            </a:r>
            <a:r>
              <a:rPr lang="en-US" sz="2000" dirty="0"/>
              <a:t>S,M,L,XL,2XL,3XL,4XL,5XL</a:t>
            </a:r>
            <a:endParaRPr lang="en-US" sz="2000" b="1" dirty="0"/>
          </a:p>
          <a:p>
            <a:r>
              <a:rPr lang="en-US" sz="2000" b="1" dirty="0">
                <a:latin typeface="+mj-lt"/>
              </a:rPr>
              <a:t>Price</a:t>
            </a:r>
            <a:r>
              <a:rPr lang="en-US" sz="2000" dirty="0">
                <a:latin typeface="+mj-lt"/>
              </a:rPr>
              <a:t>: R</a:t>
            </a:r>
          </a:p>
          <a:p>
            <a:endParaRPr lang="en-US" sz="20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3901142-4D5F-4F7C-9CED-4A561C21584F}"/>
              </a:ext>
            </a:extLst>
          </p:cNvPr>
          <p:cNvSpPr/>
          <p:nvPr/>
        </p:nvSpPr>
        <p:spPr>
          <a:xfrm>
            <a:off x="0" y="495046"/>
            <a:ext cx="914400" cy="8690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pic>
        <p:nvPicPr>
          <p:cNvPr id="8" name="Content Placeholder 7" descr="A picture containing person, pajama, trouser&#10;&#10;Description automatically generated">
            <a:extLst>
              <a:ext uri="{FF2B5EF4-FFF2-40B4-BE49-F238E27FC236}">
                <a16:creationId xmlns:a16="http://schemas.microsoft.com/office/drawing/2014/main" id="{F9CBE1E3-CDFF-4E8D-30C4-D721AFDFD13B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0402" y="229990"/>
            <a:ext cx="6877250" cy="6877250"/>
          </a:xfrm>
        </p:spPr>
      </p:pic>
    </p:spTree>
    <p:extLst>
      <p:ext uri="{BB962C8B-B14F-4D97-AF65-F5344CB8AC3E}">
        <p14:creationId xmlns:p14="http://schemas.microsoft.com/office/powerpoint/2010/main" val="38752551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2CC3EF0-F13E-468D-8198-2FFABAAB8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3100" y="-62367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buClr>
                <a:srgbClr val="0070C0"/>
              </a:buClr>
            </a:pPr>
            <a:r>
              <a:rPr lang="en-US" sz="3400" b="1" dirty="0" err="1"/>
              <a:t>Mens</a:t>
            </a:r>
            <a:r>
              <a:rPr lang="en-US" sz="3400" b="1" dirty="0"/>
              <a:t> Nova Brushed Fleece Tracksuit set with Sublimation Print </a:t>
            </a:r>
          </a:p>
        </p:txBody>
      </p:sp>
      <p:sp>
        <p:nvSpPr>
          <p:cNvPr id="18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C401CC4-711A-4213-A098-6A62651D89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buClr>
                <a:srgbClr val="0070C0"/>
              </a:buClr>
            </a:pPr>
            <a:r>
              <a:rPr lang="en-US" sz="2000" b="1" dirty="0"/>
              <a:t>Product Code </a:t>
            </a:r>
            <a:r>
              <a:rPr lang="en-US" sz="2000" dirty="0"/>
              <a:t>: APP7308</a:t>
            </a:r>
          </a:p>
          <a:p>
            <a:pPr>
              <a:buClr>
                <a:srgbClr val="0070C0"/>
              </a:buClr>
            </a:pPr>
            <a:r>
              <a:rPr lang="en-US" sz="2000" b="1" dirty="0"/>
              <a:t>Branding</a:t>
            </a:r>
            <a:r>
              <a:rPr lang="en-US" sz="2000" dirty="0"/>
              <a:t>: Custom Design Full Colour Included in Price</a:t>
            </a:r>
          </a:p>
          <a:p>
            <a:pPr>
              <a:buClr>
                <a:srgbClr val="0070C0"/>
              </a:buClr>
            </a:pPr>
            <a:r>
              <a:rPr lang="en-US" sz="2000" b="1" dirty="0"/>
              <a:t>Material</a:t>
            </a:r>
            <a:r>
              <a:rPr lang="en-US" sz="2000" dirty="0"/>
              <a:t>: 240g/m2 brushed fleece</a:t>
            </a:r>
          </a:p>
          <a:p>
            <a:pPr>
              <a:buClr>
                <a:srgbClr val="0070C0"/>
              </a:buClr>
            </a:pPr>
            <a:r>
              <a:rPr lang="en-US" sz="2000" b="1" dirty="0"/>
              <a:t>Extras</a:t>
            </a:r>
            <a:r>
              <a:rPr lang="en-US" sz="2000" dirty="0"/>
              <a:t>: </a:t>
            </a:r>
            <a:r>
              <a:rPr lang="en-US" sz="2000" dirty="0">
                <a:latin typeface="+mj-lt"/>
              </a:rPr>
              <a:t>Ribbing available in white or black. </a:t>
            </a:r>
            <a:endParaRPr lang="en-US" sz="2000" dirty="0"/>
          </a:p>
          <a:p>
            <a:pPr>
              <a:buClr>
                <a:srgbClr val="0070C0"/>
              </a:buClr>
            </a:pPr>
            <a:r>
              <a:rPr lang="en-US" sz="2000" b="1" dirty="0"/>
              <a:t>SIZES :  </a:t>
            </a:r>
            <a:r>
              <a:rPr lang="en-US" sz="2000" dirty="0"/>
              <a:t>S,M,L,XL,2XL,3XL,4XL,5XL</a:t>
            </a:r>
          </a:p>
          <a:p>
            <a:pPr>
              <a:buClr>
                <a:srgbClr val="0070C0"/>
              </a:buClr>
            </a:pPr>
            <a:r>
              <a:rPr lang="en-US" sz="2000" b="1" dirty="0">
                <a:latin typeface="+mj-lt"/>
              </a:rPr>
              <a:t>Price</a:t>
            </a:r>
            <a:r>
              <a:rPr lang="en-US" sz="2000" dirty="0">
                <a:latin typeface="+mj-lt"/>
              </a:rPr>
              <a:t>: R</a:t>
            </a:r>
          </a:p>
          <a:p>
            <a:pPr>
              <a:buClr>
                <a:srgbClr val="0070C0"/>
              </a:buClr>
            </a:pPr>
            <a:endParaRPr lang="en-US" sz="2200" b="1" dirty="0"/>
          </a:p>
          <a:p>
            <a:endParaRPr lang="en-US" sz="22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3901142-4D5F-4F7C-9CED-4A561C21584F}"/>
              </a:ext>
            </a:extLst>
          </p:cNvPr>
          <p:cNvSpPr/>
          <p:nvPr/>
        </p:nvSpPr>
        <p:spPr>
          <a:xfrm>
            <a:off x="0" y="495046"/>
            <a:ext cx="914400" cy="8690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AF713D5-BC0A-29C4-C53E-105634252D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6313" y="-45720"/>
            <a:ext cx="6886135" cy="6886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3857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F97E1AA456CAB4696727019BBA54489" ma:contentTypeVersion="2" ma:contentTypeDescription="Create a new document." ma:contentTypeScope="" ma:versionID="54c92a1c34a891b454546c7222c55945">
  <xsd:schema xmlns:xsd="http://www.w3.org/2001/XMLSchema" xmlns:xs="http://www.w3.org/2001/XMLSchema" xmlns:p="http://schemas.microsoft.com/office/2006/metadata/properties" xmlns:ns3="68a40ce1-48ba-4d32-874d-d87d7956fc51" targetNamespace="http://schemas.microsoft.com/office/2006/metadata/properties" ma:root="true" ma:fieldsID="d29517fe72cfc078f7bc5addb3866bfe" ns3:_="">
    <xsd:import namespace="68a40ce1-48ba-4d32-874d-d87d7956fc5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a40ce1-48ba-4d32-874d-d87d7956fc5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2A10C10-D61D-4899-89F3-ABF0F7778D7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8a40ce1-48ba-4d32-874d-d87d7956fc5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523460D-3E20-48C5-A859-2C5A34EC8936}">
  <ds:schemaRefs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schemas.microsoft.com/office/2006/metadata/properties"/>
    <ds:schemaRef ds:uri="http://purl.org/dc/elements/1.1/"/>
    <ds:schemaRef ds:uri="68a40ce1-48ba-4d32-874d-d87d7956fc51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094D7FD7-1419-4266-97B6-81590D9BFAD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8498</TotalTime>
  <Words>537</Words>
  <Application>Microsoft Office PowerPoint</Application>
  <PresentationFormat>Widescreen</PresentationFormat>
  <Paragraphs>68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Aharoni</vt:lpstr>
      <vt:lpstr>Arial</vt:lpstr>
      <vt:lpstr>Calibri</vt:lpstr>
      <vt:lpstr>Calibri Light</vt:lpstr>
      <vt:lpstr>Wingdings</vt:lpstr>
      <vt:lpstr>Office Theme</vt:lpstr>
      <vt:lpstr>Brushed Fleece Tracksuits and Tracksuit pants  100% Print Coverage | Stylish and comfy to notch up your athleisure style   The tracksuits are available in 3 styles. As they are fully sublimated products, they allow for unlimited printing of colours, designs, and logos at no additional cost.  </vt:lpstr>
      <vt:lpstr>Mens Colson Tracksuit pants with Sublimation Print </vt:lpstr>
      <vt:lpstr>Ladies Colson Tracksuit Pants with Sublimation Print </vt:lpstr>
      <vt:lpstr>Mens Opal Brushed Fleece Tracksuits set with Sublimation Print </vt:lpstr>
      <vt:lpstr>Ladies Opal Brushed Fleece Tracksuits set with Sublimation Print </vt:lpstr>
      <vt:lpstr>Mens Danica Brushed Fleece Tracksuits set with Sublimation Print </vt:lpstr>
      <vt:lpstr>Ladies Danica Brushed Fleece Tracksuits set with Sublimation Print </vt:lpstr>
      <vt:lpstr>Ladies Nova Brushed Fleece Tracksuit set with Sublimation Print </vt:lpstr>
      <vt:lpstr>Mens Nova Brushed Fleece Tracksuit set with Sublimation Print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Clothing &amp; Apparel –Jackets Including 3D and 360 rotating view  2021-2022</dc:title>
  <dc:creator>Praveen Naidoo</dc:creator>
  <cp:lastModifiedBy>Lindani Gumpo</cp:lastModifiedBy>
  <cp:revision>42</cp:revision>
  <dcterms:created xsi:type="dcterms:W3CDTF">2021-04-02T11:09:36Z</dcterms:created>
  <dcterms:modified xsi:type="dcterms:W3CDTF">2023-05-09T09:12:03Z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0x010100DF97E1AA456CAB4696727019BBA54489</vt:lpwstr>
  </property>
</Properties>
</file>