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1"/>
  </p:notesMasterIdLst>
  <p:handoutMasterIdLst>
    <p:handoutMasterId r:id="rId22"/>
  </p:handoutMasterIdLst>
  <p:sldIdLst>
    <p:sldId id="258" r:id="rId5"/>
    <p:sldId id="261" r:id="rId6"/>
    <p:sldId id="277" r:id="rId7"/>
    <p:sldId id="280" r:id="rId8"/>
    <p:sldId id="283" r:id="rId9"/>
    <p:sldId id="278" r:id="rId10"/>
    <p:sldId id="281" r:id="rId11"/>
    <p:sldId id="270" r:id="rId12"/>
    <p:sldId id="284" r:id="rId13"/>
    <p:sldId id="282" r:id="rId14"/>
    <p:sldId id="271" r:id="rId15"/>
    <p:sldId id="272" r:id="rId16"/>
    <p:sldId id="274" r:id="rId17"/>
    <p:sldId id="275" r:id="rId18"/>
    <p:sldId id="276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39" autoAdjust="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3403" y="3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8E1AF-6343-46AA-8AEF-4C12F4118850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858E0-3D38-47B7-97D4-4FE08D90D3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D2517-63AA-420A-887D-BE60360A8F4D}" type="datetimeFigureOut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ECAD9-32EE-4091-BDA5-6BD15ACC5E58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81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5333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6406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45494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0198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8538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00404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0364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31909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95980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597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5271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64088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FB0D-6DB6-450D-981E-DB5B064ABC8F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élogramme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6394450" y="0"/>
            <a:ext cx="1539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8650-8C82-4FB0-9266-0148B376A8CE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028FDE-6655-4B55-B3B4-5B366034E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6311900" y="0"/>
            <a:ext cx="15392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DE01-3159-42E8-9946-B3F7564EBC72}" type="datetime1">
              <a:rPr lang="en-US" smtClean="0"/>
              <a:t>9/28/2021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élogramme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1FC6A6-F894-471F-8AA4-AE4112290279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3D98FD-B63D-46E0-B974-EC5BBAC02E27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ECCD-A9BB-4C40-8999-9FDE0B2AF02D}" type="datetime1">
              <a:rPr lang="en-US" smtClean="0"/>
              <a:t>9/28/2021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1315-80A2-4A6F-99BC-2337EDBA509A}" type="datetime1">
              <a:rPr lang="en-US" smtClean="0"/>
              <a:t>9/28/2021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FCEE-D38D-4315-8661-B8B16CE6B114}" type="datetime1">
              <a:rPr lang="en-US" smtClean="0"/>
              <a:t>9/28/2021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élogramme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7909053-E1DD-4959-BC7A-C98D3D2614DC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2200" y="3043050"/>
            <a:ext cx="3068832" cy="263835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B9C849-F1D8-4230-9F2F-9250D675BB2A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7022-84E8-42F0-8AEA-ADED76AFD446}" type="datetime1">
              <a:rPr lang="en-US" smtClean="0"/>
              <a:t>9/28/2021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D4C0741-442A-4788-81DA-4F081D559C5A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70BDB9F-6784-464D-8ED7-29E60E2B21A9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A3ABBD-A00D-4624-9D57-736F5DDBFABC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BF20AA-C418-460A-B9CF-8F3DD94C436D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3F5CE0-F8B8-4EAA-822E-6451047E7D5F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1F8AE65-7CE3-49A8-B2CC-A5A64E5730FA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046700-360D-4474-9946-7580E8968658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67F3-A942-43B7-9681-6435F4941075}" type="datetime1">
              <a:rPr lang="en-US" smtClean="0"/>
              <a:t>9/28/2021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76BB9-001A-4B59-8C51-603E71AE3226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élogramme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10F8E8D-DF54-49BE-BDBC-401B280C4E3C}" type="datetime1">
              <a:rPr lang="en-US" noProof="0" smtClean="0"/>
              <a:t>9/28/2021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KRgKeh8ev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-Ij_85RHD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youtu.be/Fl3kf4Bmmj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8Ea0Qxmvh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aSusm0qtv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J2pgNuEvV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youtu.be/IHc8QPXlEU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outu.be/uX8a6W6udI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BetiJeQL1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Y9O2nIdFI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e6rqipGqX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8QOldsFkOc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4D0Rw2qQg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2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17FF9C-6A7E-4A79-81BB-438E8EA967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Mens and Ladies Golf Shirts  </a:t>
            </a:r>
            <a:br>
              <a:rPr lang="en-US" sz="4000" dirty="0"/>
            </a:br>
            <a:r>
              <a:rPr lang="en-US" sz="1800" dirty="0">
                <a:solidFill>
                  <a:srgbClr val="FF0000"/>
                </a:solidFill>
              </a:rPr>
              <a:t>Including 3D 360 rotating view</a:t>
            </a:r>
            <a:br>
              <a:rPr lang="en-US" sz="1800" dirty="0">
                <a:solidFill>
                  <a:srgbClr val="FF0000"/>
                </a:solidFill>
              </a:rPr>
            </a:br>
            <a:r>
              <a:rPr lang="en-US" sz="1200" b="0" i="1" dirty="0">
                <a:solidFill>
                  <a:srgbClr val="FF0000"/>
                </a:solidFill>
              </a:rPr>
              <a:t>(right click on the icon to view video)</a:t>
            </a:r>
            <a:br>
              <a:rPr lang="en-US" sz="1800" dirty="0">
                <a:solidFill>
                  <a:srgbClr val="FF0000"/>
                </a:solidFill>
              </a:rPr>
            </a:br>
            <a:br>
              <a:rPr lang="en-US" sz="1800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00B0F0"/>
                </a:solidFill>
              </a:rPr>
              <a:t>2021-2022</a:t>
            </a:r>
          </a:p>
        </p:txBody>
      </p:sp>
      <p:pic>
        <p:nvPicPr>
          <p:cNvPr id="6" name="Picture 5" descr="A picture containing text, posing&#10;&#10;Description automatically generated">
            <a:extLst>
              <a:ext uri="{FF2B5EF4-FFF2-40B4-BE49-F238E27FC236}">
                <a16:creationId xmlns:a16="http://schemas.microsoft.com/office/drawing/2014/main" id="{0C1C80B3-0908-49B8-8A36-6C498AFA31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30936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276563" y="4675031"/>
            <a:ext cx="3593206" cy="15197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Place your logo here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72296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91097BE-A044-49F5-B5CA-AE183B95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Categories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11E9392-71EA-4293-909F-1FE7DD38E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651" y="637943"/>
            <a:ext cx="4654296" cy="5004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Golf Shirts </a:t>
            </a:r>
          </a:p>
          <a:p>
            <a:r>
              <a:rPr lang="en-US" sz="18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Enhance the image of your business and workforce with Golf </a:t>
            </a:r>
            <a:r>
              <a:rPr lang="en-US" sz="18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sz="18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hirts that are sublimated Edge to Edge. They are perfect for any business looking to take advantage of the practicality , professionalism and higher-end look Golf Shirts convey.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70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- Edge to Edge Branding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Men’s Takoma Moisture Management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APP10013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From R185,13</a:t>
            </a:r>
          </a:p>
          <a:p>
            <a:endParaRPr lang="en-US" sz="1800" dirty="0">
              <a:latin typeface="+mj-lt"/>
            </a:endParaRPr>
          </a:p>
        </p:txBody>
      </p:sp>
      <p:pic>
        <p:nvPicPr>
          <p:cNvPr id="10" name="Picture 9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B02AC01-E35A-434F-AF8E-718D72C9E5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4748" y="336891"/>
            <a:ext cx="1071153" cy="603944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408" y="1787648"/>
            <a:ext cx="2568271" cy="5070352"/>
          </a:xfrm>
        </p:spPr>
      </p:pic>
    </p:spTree>
    <p:extLst>
      <p:ext uri="{BB962C8B-B14F-4D97-AF65-F5344CB8AC3E}">
        <p14:creationId xmlns:p14="http://schemas.microsoft.com/office/powerpoint/2010/main" val="378740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Edge to Edge Branding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Takoma Moisture Management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APP10014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From R185,13</a:t>
            </a:r>
          </a:p>
          <a:p>
            <a:endParaRPr lang="en-US" sz="1800" dirty="0">
              <a:latin typeface="+mj-lt"/>
            </a:endParaRPr>
          </a:p>
        </p:txBody>
      </p:sp>
      <p:pic>
        <p:nvPicPr>
          <p:cNvPr id="5" name="Picture 4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8731" y="378853"/>
            <a:ext cx="1274076" cy="7556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415" y="1134469"/>
            <a:ext cx="2346265" cy="550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1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F3C1-BF80-4AA7-9E4F-F5150BD3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Unisex Golf Shirts – Edge to Edge Branding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19FA9-4E61-49EE-9F23-29628E392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67339"/>
            <a:ext cx="4639736" cy="4504057"/>
          </a:xfrm>
        </p:spPr>
        <p:txBody>
          <a:bodyPr/>
          <a:lstStyle/>
          <a:p>
            <a:r>
              <a:rPr lang="en-US" sz="1800" b="1" dirty="0">
                <a:latin typeface="+mj-lt"/>
              </a:rPr>
              <a:t>Unisex Raglan Short Sleeve Golf Shirt with Sublimation Print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APP307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From R185,13</a:t>
            </a:r>
          </a:p>
          <a:p>
            <a:endParaRPr lang="en-US" sz="2000" dirty="0">
              <a:latin typeface="+mj-lt"/>
            </a:endParaRPr>
          </a:p>
        </p:txBody>
      </p:sp>
      <p:pic>
        <p:nvPicPr>
          <p:cNvPr id="9" name="Picture 8">
            <a:hlinkClick r:id="rId2"/>
            <a:extLst>
              <a:ext uri="{FF2B5EF4-FFF2-40B4-BE49-F238E27FC236}">
                <a16:creationId xmlns:a16="http://schemas.microsoft.com/office/drawing/2014/main" id="{B307F9CC-177F-49AE-9787-FA90F7465D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1496" y="286603"/>
            <a:ext cx="1203756" cy="7089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341" y="1466903"/>
            <a:ext cx="2633339" cy="524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9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Long Sleeve – Edge to Edge Branding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Mens Basel Moisture Management Long Sleeve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APP10095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From R200,00</a:t>
            </a:r>
          </a:p>
        </p:txBody>
      </p:sp>
      <p:pic>
        <p:nvPicPr>
          <p:cNvPr id="10" name="Picture 9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B02AC01-E35A-434F-AF8E-718D72C9E5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403" y="1140035"/>
            <a:ext cx="1259869" cy="740699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096" y="1167767"/>
            <a:ext cx="2529307" cy="5690233"/>
          </a:xfrm>
        </p:spPr>
      </p:pic>
    </p:spTree>
    <p:extLst>
      <p:ext uri="{BB962C8B-B14F-4D97-AF65-F5344CB8AC3E}">
        <p14:creationId xmlns:p14="http://schemas.microsoft.com/office/powerpoint/2010/main" val="368956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Long Sleeve – Edge to Edge Branding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Basel Moisture Management Long Sleeve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APP10097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From R200,00</a:t>
            </a:r>
            <a:endParaRPr lang="en-US" sz="1800" b="1" dirty="0">
              <a:latin typeface="+mj-lt"/>
            </a:endParaRPr>
          </a:p>
          <a:p>
            <a:endParaRPr lang="en-US" sz="1800" b="1" dirty="0">
              <a:latin typeface="+mj-lt"/>
            </a:endParaRPr>
          </a:p>
        </p:txBody>
      </p:sp>
      <p:pic>
        <p:nvPicPr>
          <p:cNvPr id="5" name="Picture 4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8244" y="1038491"/>
            <a:ext cx="1230990" cy="6988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60" y="891442"/>
            <a:ext cx="2797329" cy="596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62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Crop Top Edge to Edge Branding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Moisture Management Sublimation Golf Crop Top Shirt 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APP305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Sizes: 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XS,S,M,L,XL,2XL,3XL,4XL,5XL</a:t>
            </a:r>
            <a:endParaRPr lang="en-US" sz="1800" b="1" dirty="0">
              <a:solidFill>
                <a:schemeClr val="tx1"/>
              </a:solidFill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Length of Crop Shirt can be adjusted as Required</a:t>
            </a: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From R200,00</a:t>
            </a:r>
          </a:p>
          <a:p>
            <a:endParaRPr lang="en-US" sz="1800" dirty="0">
              <a:latin typeface="+mj-lt"/>
            </a:endParaRPr>
          </a:p>
        </p:txBody>
      </p:sp>
      <p:pic>
        <p:nvPicPr>
          <p:cNvPr id="10" name="Picture 9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B02AC01-E35A-434F-AF8E-718D72C9E5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6783" y="426055"/>
            <a:ext cx="950274" cy="58592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489" y="1011981"/>
            <a:ext cx="2684191" cy="5721210"/>
          </a:xfrm>
        </p:spPr>
      </p:pic>
    </p:spTree>
    <p:extLst>
      <p:ext uri="{BB962C8B-B14F-4D97-AF65-F5344CB8AC3E}">
        <p14:creationId xmlns:p14="http://schemas.microsoft.com/office/powerpoint/2010/main" val="151147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03EF4-3AAE-4466-B6EB-0436CEC43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Unisex Golf Shirts – </a:t>
            </a:r>
            <a:r>
              <a:rPr lang="en-US" dirty="0">
                <a:cs typeface="Aharoni" panose="02010803020104030203" pitchFamily="2" charset="-79"/>
              </a:rPr>
              <a:t>50/50 Full colour on front only 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3E337-B58F-479B-BAFE-E2D4026D1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040834"/>
            <a:ext cx="4639736" cy="4359965"/>
          </a:xfrm>
        </p:spPr>
        <p:txBody>
          <a:bodyPr/>
          <a:lstStyle/>
          <a:p>
            <a:r>
              <a:rPr lang="en-US" sz="1800" b="1" dirty="0">
                <a:latin typeface="+mj-lt"/>
              </a:rPr>
              <a:t>Unisex 50/50 Short Sleeve Raglan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APP309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From R125,00</a:t>
            </a:r>
          </a:p>
          <a:p>
            <a:endParaRPr lang="en-ZA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EBB4B163-9ACA-4831-BF0D-68343390F8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6738" y="423540"/>
            <a:ext cx="1199343" cy="708905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712" y="1132445"/>
            <a:ext cx="2161026" cy="572555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6" y="4843988"/>
            <a:ext cx="4900070" cy="186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12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CE2DF-468C-4308-BDE0-FC1EF00BB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</a:t>
            </a:r>
            <a:r>
              <a:rPr lang="en-US" dirty="0">
                <a:cs typeface="Aharoni" panose="02010803020104030203" pitchFamily="2" charset="-79"/>
              </a:rPr>
              <a:t>50/50 Full colour on front only 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BD315-9C51-41C4-A452-66380CAED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173358"/>
            <a:ext cx="4639736" cy="4398039"/>
          </a:xfrm>
        </p:spPr>
        <p:txBody>
          <a:bodyPr/>
          <a:lstStyle/>
          <a:p>
            <a:r>
              <a:rPr lang="en-US" sz="1800" b="1" dirty="0">
                <a:latin typeface="+mj-lt"/>
              </a:rPr>
              <a:t>Ladies 50/50 Moisture Management Long Sleeve Sublimation Golf Shirt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APP50025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Interlock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R115,00</a:t>
            </a:r>
          </a:p>
          <a:p>
            <a:endParaRPr lang="en-ZA" dirty="0"/>
          </a:p>
        </p:txBody>
      </p:sp>
      <p:pic>
        <p:nvPicPr>
          <p:cNvPr id="7" name="Picture 6" descr="Tex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C173B0D-4959-4276-B24D-BFD5869D8C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8243" y="286603"/>
            <a:ext cx="1059967" cy="725378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898" y="989964"/>
            <a:ext cx="2676782" cy="574190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192" y="4935062"/>
            <a:ext cx="4310176" cy="163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11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DDT Print Full colour 1 Position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Men’s Greenwhich Moisture Management Golf Shirt with Full Colour DDT print</a:t>
            </a:r>
          </a:p>
          <a:p>
            <a:r>
              <a:rPr lang="en-US" sz="1800" b="1" dirty="0">
                <a:latin typeface="+mj-lt"/>
              </a:rPr>
              <a:t>Product</a:t>
            </a:r>
            <a:r>
              <a:rPr lang="en-US" sz="1800" dirty="0">
                <a:latin typeface="+mj-lt"/>
              </a:rPr>
              <a:t> </a:t>
            </a:r>
            <a:r>
              <a:rPr lang="en-US" sz="1800" b="1" dirty="0">
                <a:latin typeface="+mj-lt"/>
              </a:rPr>
              <a:t>Code</a:t>
            </a:r>
            <a:r>
              <a:rPr lang="en-US" sz="1800" dirty="0">
                <a:latin typeface="+mj-lt"/>
              </a:rPr>
              <a:t> : APP1008A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Birdseye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Sizes: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Free DDT Branding</a:t>
            </a: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R87,99</a:t>
            </a:r>
          </a:p>
          <a:p>
            <a:endParaRPr lang="en-US" sz="1800" dirty="0">
              <a:latin typeface="+mj-lt"/>
            </a:endParaRPr>
          </a:p>
        </p:txBody>
      </p:sp>
      <p:pic>
        <p:nvPicPr>
          <p:cNvPr id="5" name="Picture 4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8243" y="1018975"/>
            <a:ext cx="1237809" cy="718385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226" y="1222698"/>
            <a:ext cx="2948461" cy="5635302"/>
          </a:xfrm>
        </p:spPr>
      </p:pic>
    </p:spTree>
    <p:extLst>
      <p:ext uri="{BB962C8B-B14F-4D97-AF65-F5344CB8AC3E}">
        <p14:creationId xmlns:p14="http://schemas.microsoft.com/office/powerpoint/2010/main" val="2277749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DDT Print Full colour 1 Position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3236" y="2024110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Greenwhich Moisture Management Golf Shirt with Full Colour DDT print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APP1009A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Birdseye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solidFill>
                  <a:schemeClr val="tx1"/>
                </a:solidFill>
                <a:latin typeface="+mj-lt"/>
              </a:rPr>
              <a:t>Sizes: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Free DDT Branding</a:t>
            </a: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R87,99</a:t>
            </a:r>
          </a:p>
          <a:p>
            <a:endParaRPr lang="en-US" sz="1800" dirty="0">
              <a:latin typeface="+mj-lt"/>
            </a:endParaRPr>
          </a:p>
        </p:txBody>
      </p:sp>
      <p:pic>
        <p:nvPicPr>
          <p:cNvPr id="10" name="Picture 9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B02AC01-E35A-434F-AF8E-718D72C9E5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4991" y="1011981"/>
            <a:ext cx="1364851" cy="652447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896" y="1264555"/>
            <a:ext cx="3244328" cy="5593445"/>
          </a:xfrm>
        </p:spPr>
      </p:pic>
    </p:spTree>
    <p:extLst>
      <p:ext uri="{BB962C8B-B14F-4D97-AF65-F5344CB8AC3E}">
        <p14:creationId xmlns:p14="http://schemas.microsoft.com/office/powerpoint/2010/main" val="4286703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Spot Sublimation Print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Men’s Tokyo Moisture Management  Golf Shirt </a:t>
            </a:r>
          </a:p>
          <a:p>
            <a:r>
              <a:rPr lang="en-US" sz="1800" b="1" dirty="0">
                <a:latin typeface="+mj-lt"/>
              </a:rPr>
              <a:t>Product</a:t>
            </a:r>
            <a:r>
              <a:rPr lang="en-US" sz="1800" dirty="0">
                <a:latin typeface="+mj-lt"/>
              </a:rPr>
              <a:t> </a:t>
            </a:r>
            <a:r>
              <a:rPr lang="en-US" sz="1800" b="1" dirty="0">
                <a:latin typeface="+mj-lt"/>
              </a:rPr>
              <a:t>Code</a:t>
            </a:r>
            <a:r>
              <a:rPr lang="en-US" sz="1800" dirty="0">
                <a:latin typeface="+mj-lt"/>
              </a:rPr>
              <a:t> : APP7013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Birdseye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/>
              <a:t>Free Spot Sublimation Branding 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R154,00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617" y="701154"/>
            <a:ext cx="1133227" cy="761966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43" y="1082137"/>
            <a:ext cx="2727274" cy="5425931"/>
          </a:xfrm>
        </p:spPr>
      </p:pic>
    </p:spTree>
    <p:extLst>
      <p:ext uri="{BB962C8B-B14F-4D97-AF65-F5344CB8AC3E}">
        <p14:creationId xmlns:p14="http://schemas.microsoft.com/office/powerpoint/2010/main" val="1162062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Golf Shirts – Spot Sublimation Print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Tokyo Moisture Management  Golf Shirt </a:t>
            </a:r>
          </a:p>
          <a:p>
            <a:r>
              <a:rPr lang="en-US" sz="1800" b="1" dirty="0">
                <a:latin typeface="+mj-lt"/>
              </a:rPr>
              <a:t>Product</a:t>
            </a:r>
            <a:r>
              <a:rPr lang="en-US" sz="1800" dirty="0">
                <a:latin typeface="+mj-lt"/>
              </a:rPr>
              <a:t> </a:t>
            </a:r>
            <a:r>
              <a:rPr lang="en-US" sz="1800" b="1" dirty="0">
                <a:latin typeface="+mj-lt"/>
              </a:rPr>
              <a:t>Code</a:t>
            </a:r>
            <a:r>
              <a:rPr lang="en-US" sz="1800" dirty="0">
                <a:latin typeface="+mj-lt"/>
              </a:rPr>
              <a:t> : APP7011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150g Polyester Birdseye </a:t>
            </a:r>
          </a:p>
          <a:p>
            <a:r>
              <a:rPr lang="en-US" sz="1800" b="1" dirty="0">
                <a:latin typeface="+mj-lt"/>
              </a:rPr>
              <a:t>Variants: </a:t>
            </a:r>
            <a:r>
              <a:rPr lang="en-US" sz="1800" dirty="0">
                <a:latin typeface="+mj-lt"/>
              </a:rPr>
              <a:t>Black, Navy, Lime, Red, Solid White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Free Spot Sublimation Branding </a:t>
            </a: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R154,00</a:t>
            </a:r>
          </a:p>
        </p:txBody>
      </p:sp>
      <p:pic>
        <p:nvPicPr>
          <p:cNvPr id="5" name="Picture 4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8487" y="745297"/>
            <a:ext cx="1128896" cy="667348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001" y="1365574"/>
            <a:ext cx="3096415" cy="5492426"/>
          </a:xfrm>
        </p:spPr>
      </p:pic>
    </p:spTree>
    <p:extLst>
      <p:ext uri="{BB962C8B-B14F-4D97-AF65-F5344CB8AC3E}">
        <p14:creationId xmlns:p14="http://schemas.microsoft.com/office/powerpoint/2010/main" val="4216241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Shweshwe Trimming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Men’s Golf Shirt with Shweshwe Trimming 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APP7021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/>
              <a:t>Custom Design Full Colour Tag included in price 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180g Cotton and Shweshwe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Free Full Colour label for subtle Branding </a:t>
            </a: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R177,45</a:t>
            </a:r>
          </a:p>
          <a:p>
            <a:pPr marL="0" indent="0">
              <a:buNone/>
            </a:pPr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10" name="Picture 9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B02AC01-E35A-434F-AF8E-718D72C9E5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286603"/>
            <a:ext cx="1321450" cy="677022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763" y="1737360"/>
            <a:ext cx="2985733" cy="497897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141" y="5659907"/>
            <a:ext cx="6668681" cy="10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39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Golf Shirts – Shweshwe Trimming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1" y="2024109"/>
            <a:ext cx="4639736" cy="454728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j-lt"/>
              </a:rPr>
              <a:t>Ladies Golf Shirt with Shweshwe Trimming </a:t>
            </a:r>
          </a:p>
          <a:p>
            <a:r>
              <a:rPr lang="en-US" sz="1800" b="1" dirty="0">
                <a:latin typeface="+mj-lt"/>
              </a:rPr>
              <a:t>Product Code </a:t>
            </a:r>
            <a:r>
              <a:rPr lang="en-US" sz="1800" dirty="0">
                <a:latin typeface="+mj-lt"/>
              </a:rPr>
              <a:t>: APP7022</a:t>
            </a:r>
          </a:p>
          <a:p>
            <a:r>
              <a:rPr lang="en-US" sz="1800" b="1" dirty="0">
                <a:latin typeface="+mj-lt"/>
              </a:rPr>
              <a:t>Branding</a:t>
            </a:r>
            <a:r>
              <a:rPr lang="en-US" sz="1800" dirty="0">
                <a:latin typeface="+mj-lt"/>
              </a:rPr>
              <a:t>: Custom Design Full Colour Tag included in price</a:t>
            </a:r>
          </a:p>
          <a:p>
            <a:r>
              <a:rPr lang="en-US" sz="1800" b="1" dirty="0">
                <a:latin typeface="+mj-lt"/>
              </a:rPr>
              <a:t>Material</a:t>
            </a:r>
            <a:r>
              <a:rPr lang="en-US" sz="1800" dirty="0">
                <a:latin typeface="+mj-lt"/>
              </a:rPr>
              <a:t>: 180g Cotton and Shweshwe </a:t>
            </a:r>
          </a:p>
          <a:p>
            <a:r>
              <a:rPr lang="en-US" sz="1800" b="1" dirty="0">
                <a:latin typeface="+mj-lt"/>
              </a:rPr>
              <a:t>Sizes</a:t>
            </a:r>
            <a:r>
              <a:rPr lang="en-US" sz="1800" dirty="0">
                <a:latin typeface="+mj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1800" dirty="0">
              <a:latin typeface="+mj-lt"/>
            </a:endParaRPr>
          </a:p>
          <a:p>
            <a:r>
              <a:rPr lang="en-US" sz="1800" b="1" dirty="0">
                <a:latin typeface="+mj-lt"/>
              </a:rPr>
              <a:t>Extras</a:t>
            </a:r>
            <a:r>
              <a:rPr lang="en-US" sz="1800" dirty="0">
                <a:latin typeface="+mj-lt"/>
              </a:rPr>
              <a:t>: Free Full Colour label for subtle Branding </a:t>
            </a:r>
          </a:p>
          <a:p>
            <a:r>
              <a:rPr lang="en-US" sz="1800" b="1" dirty="0">
                <a:latin typeface="+mj-lt"/>
              </a:rPr>
              <a:t>Price</a:t>
            </a:r>
            <a:r>
              <a:rPr lang="en-US" sz="1800" dirty="0">
                <a:latin typeface="+mj-lt"/>
              </a:rPr>
              <a:t>: R177,45</a:t>
            </a:r>
          </a:p>
          <a:p>
            <a:endParaRPr lang="en-US" sz="1800" dirty="0">
              <a:latin typeface="+mj-lt"/>
            </a:endParaRPr>
          </a:p>
        </p:txBody>
      </p:sp>
      <p:pic>
        <p:nvPicPr>
          <p:cNvPr id="5" name="Picture 4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F80016-A3B1-4D29-B828-651E94FA5C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3774" y="286603"/>
            <a:ext cx="1146747" cy="653531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829" y="1717568"/>
            <a:ext cx="2719851" cy="4853828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141" y="5659907"/>
            <a:ext cx="6668681" cy="10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1248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 Company All Hands_Win32_MS v3" id="{1F352A5D-0EBE-49A2-9FF7-DEF81AB6F3C6}" vid="{D35781EA-2188-4D84-8966-791644CE13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97E1AA456CAB4696727019BBA54489" ma:contentTypeVersion="2" ma:contentTypeDescription="Create a new document." ma:contentTypeScope="" ma:versionID="54c92a1c34a891b454546c7222c55945">
  <xsd:schema xmlns:xsd="http://www.w3.org/2001/XMLSchema" xmlns:xs="http://www.w3.org/2001/XMLSchema" xmlns:p="http://schemas.microsoft.com/office/2006/metadata/properties" xmlns:ns3="68a40ce1-48ba-4d32-874d-d87d7956fc51" targetNamespace="http://schemas.microsoft.com/office/2006/metadata/properties" ma:root="true" ma:fieldsID="d29517fe72cfc078f7bc5addb3866bfe" ns3:_="">
    <xsd:import namespace="68a40ce1-48ba-4d32-874d-d87d7956fc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40ce1-48ba-4d32-874d-d87d7956fc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68a40ce1-48ba-4d32-874d-d87d7956fc5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31228E-EC6E-4F87-B3A8-589DF727DC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a40ce1-48ba-4d32-874d-d87d7956fc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company all hands presentation</Template>
  <TotalTime>11417</TotalTime>
  <Words>954</Words>
  <Application>Microsoft Office PowerPoint</Application>
  <PresentationFormat>Widescreen</PresentationFormat>
  <Paragraphs>129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Aharoni</vt:lpstr>
      <vt:lpstr>Calibri</vt:lpstr>
      <vt:lpstr>Calibri Light</vt:lpstr>
      <vt:lpstr>Wingdings</vt:lpstr>
      <vt:lpstr>RetrospectVTI</vt:lpstr>
      <vt:lpstr>Mens and Ladies Golf Shirts   Including 3D 360 rotating view (right click on the icon to view video)  2021-2022</vt:lpstr>
      <vt:lpstr>Our Categories</vt:lpstr>
      <vt:lpstr>Golf Shirts - Edge to Edge Branding</vt:lpstr>
      <vt:lpstr>Golf Shirts – Edge to Edge Branding</vt:lpstr>
      <vt:lpstr>Unisex Golf Shirts – Edge to Edge Branding</vt:lpstr>
      <vt:lpstr>Golf Shirts – Long Sleeve – Edge to Edge Branding</vt:lpstr>
      <vt:lpstr>Golf Shirts – Long Sleeve – Edge to Edge Branding</vt:lpstr>
      <vt:lpstr>Golf Shirts – Crop Top Edge to Edge Branding</vt:lpstr>
      <vt:lpstr>Unisex Golf Shirts – 50/50 Full colour on front only </vt:lpstr>
      <vt:lpstr>Golf Shirts – 50/50 Full colour on front only </vt:lpstr>
      <vt:lpstr>Golf Shirts – DDT Print Full colour 1 Position</vt:lpstr>
      <vt:lpstr>Golf Shirts – DDT Print Full colour 1 Position</vt:lpstr>
      <vt:lpstr>Golf Shirts – Spot Sublimation Print</vt:lpstr>
      <vt:lpstr>Golf Shirts – Golf Shirts – Spot Sublimation Print</vt:lpstr>
      <vt:lpstr>Golf Shirts – Shweshwe Trimming </vt:lpstr>
      <vt:lpstr>Golf Shirts – Shweshwe Trimming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Clothing &amp; Apparel</dc:title>
  <dc:creator>Praveen Naidoo</dc:creator>
  <cp:lastModifiedBy>Nobuhle Sahlulo</cp:lastModifiedBy>
  <cp:revision>87</cp:revision>
  <dcterms:created xsi:type="dcterms:W3CDTF">2021-03-10T12:18:45Z</dcterms:created>
  <dcterms:modified xsi:type="dcterms:W3CDTF">2021-09-28T09:33:10Z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0x010100DF97E1AA456CAB4696727019BBA54489</vt:lpwstr>
  </property>
</Properties>
</file>